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4" r:id="rId6"/>
    <p:sldId id="261" r:id="rId7"/>
    <p:sldId id="263" r:id="rId8"/>
    <p:sldId id="266" r:id="rId9"/>
    <p:sldId id="265" r:id="rId10"/>
    <p:sldId id="268" r:id="rId11"/>
    <p:sldId id="267" r:id="rId12"/>
    <p:sldId id="272" r:id="rId13"/>
    <p:sldId id="269" r:id="rId14"/>
    <p:sldId id="273" r:id="rId15"/>
    <p:sldId id="270" r:id="rId16"/>
    <p:sldId id="276" r:id="rId17"/>
    <p:sldId id="278" r:id="rId18"/>
    <p:sldId id="279" r:id="rId19"/>
    <p:sldId id="28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4AF1D-FEDB-4D7C-9790-EE3ECB2CF546}" type="doc">
      <dgm:prSet loTypeId="urn:microsoft.com/office/officeart/2005/8/layout/radial5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C06EF10-3028-4A52-9680-B55F42E06BD4}">
      <dgm:prSet phldrT="[Текст]" custT="1"/>
      <dgm:spPr/>
      <dgm:t>
        <a:bodyPr/>
        <a:lstStyle/>
        <a:p>
          <a:r>
            <a:rPr lang="ru-RU" sz="2800" dirty="0">
              <a:solidFill>
                <a:schemeClr val="tx1">
                  <a:lumMod val="75000"/>
                </a:schemeClr>
              </a:solidFill>
            </a:rPr>
            <a:t>СУОТ</a:t>
          </a:r>
          <a:endParaRPr lang="ru-RU" sz="1800" dirty="0">
            <a:solidFill>
              <a:schemeClr val="tx1">
                <a:lumMod val="75000"/>
              </a:schemeClr>
            </a:solidFill>
          </a:endParaRPr>
        </a:p>
      </dgm:t>
    </dgm:pt>
    <dgm:pt modelId="{65CA9FD5-C357-4390-BA02-2797206E3E0E}" type="parTrans" cxnId="{A33C643C-AB72-4007-A7D3-1FC857C149C5}">
      <dgm:prSet/>
      <dgm:spPr/>
      <dgm:t>
        <a:bodyPr/>
        <a:lstStyle/>
        <a:p>
          <a:endParaRPr lang="ru-RU"/>
        </a:p>
      </dgm:t>
    </dgm:pt>
    <dgm:pt modelId="{5423560F-F22A-4ACD-8FDF-C40C2E573B3E}" type="sibTrans" cxnId="{A33C643C-AB72-4007-A7D3-1FC857C149C5}">
      <dgm:prSet/>
      <dgm:spPr/>
      <dgm:t>
        <a:bodyPr/>
        <a:lstStyle/>
        <a:p>
          <a:endParaRPr lang="ru-RU"/>
        </a:p>
      </dgm:t>
    </dgm:pt>
    <dgm:pt modelId="{AF663FF1-4883-4FEE-84EE-0FE237FF9241}">
      <dgm:prSet phldrT="[Текст]"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ОПР</a:t>
          </a:r>
        </a:p>
      </dgm:t>
    </dgm:pt>
    <dgm:pt modelId="{B0BA4B50-59AD-4590-8827-94950BAAA429}" type="parTrans" cxnId="{15FC5EFF-1604-4BE2-B7AD-BC42CD73772D}">
      <dgm:prSet/>
      <dgm:spPr/>
      <dgm:t>
        <a:bodyPr/>
        <a:lstStyle/>
        <a:p>
          <a:endParaRPr lang="ru-RU"/>
        </a:p>
      </dgm:t>
    </dgm:pt>
    <dgm:pt modelId="{857642FD-E4B8-4842-97AD-26BFB12EF0CF}" type="sibTrans" cxnId="{15FC5EFF-1604-4BE2-B7AD-BC42CD73772D}">
      <dgm:prSet/>
      <dgm:spPr/>
      <dgm:t>
        <a:bodyPr/>
        <a:lstStyle/>
        <a:p>
          <a:endParaRPr lang="ru-RU"/>
        </a:p>
      </dgm:t>
    </dgm:pt>
    <dgm:pt modelId="{D05F13A6-EDD9-4FE7-8BD0-92A3C62B85CB}">
      <dgm:prSet phldrT="[Текст]" custT="1"/>
      <dgm:spPr/>
      <dgm:t>
        <a:bodyPr/>
        <a:lstStyle/>
        <a:p>
          <a:r>
            <a:rPr lang="ru-RU" sz="1400" dirty="0">
              <a:solidFill>
                <a:schemeClr val="tx1">
                  <a:lumMod val="75000"/>
                </a:schemeClr>
              </a:solidFill>
            </a:rPr>
            <a:t>Медицинские осмотры</a:t>
          </a:r>
        </a:p>
      </dgm:t>
    </dgm:pt>
    <dgm:pt modelId="{30A5AC55-C0E6-4219-8F1F-F671E7DB739C}" type="parTrans" cxnId="{98E55D9E-398D-483F-B3DE-B52C4A370980}">
      <dgm:prSet/>
      <dgm:spPr/>
      <dgm:t>
        <a:bodyPr/>
        <a:lstStyle/>
        <a:p>
          <a:endParaRPr lang="ru-RU"/>
        </a:p>
      </dgm:t>
    </dgm:pt>
    <dgm:pt modelId="{D01063B7-DCEC-4A02-BF3A-534FE6019A51}" type="sibTrans" cxnId="{98E55D9E-398D-483F-B3DE-B52C4A370980}">
      <dgm:prSet/>
      <dgm:spPr/>
      <dgm:t>
        <a:bodyPr/>
        <a:lstStyle/>
        <a:p>
          <a:endParaRPr lang="ru-RU"/>
        </a:p>
      </dgm:t>
    </dgm:pt>
    <dgm:pt modelId="{CEFAB055-B783-46DD-B7A4-0A1EEDFC2405}">
      <dgm:prSet phldrT="[Текст]" custT="1"/>
      <dgm:spPr/>
      <dgm:t>
        <a:bodyPr/>
        <a:lstStyle/>
        <a:p>
          <a:r>
            <a:rPr lang="ru-RU" sz="1400" dirty="0">
              <a:solidFill>
                <a:schemeClr val="tx1">
                  <a:lumMod val="75000"/>
                </a:schemeClr>
              </a:solidFill>
            </a:rPr>
            <a:t>Обучение </a:t>
          </a:r>
          <a:r>
            <a:rPr lang="ru-RU" sz="1400" dirty="0" err="1">
              <a:solidFill>
                <a:schemeClr val="tx1">
                  <a:lumMod val="75000"/>
                </a:schemeClr>
              </a:solidFill>
            </a:rPr>
            <a:t>сотрудни</a:t>
          </a:r>
          <a:r>
            <a:rPr lang="ru-RU" sz="1400" dirty="0">
              <a:solidFill>
                <a:schemeClr val="tx1">
                  <a:lumMod val="75000"/>
                </a:schemeClr>
              </a:solidFill>
            </a:rPr>
            <a:t>-ков</a:t>
          </a:r>
        </a:p>
      </dgm:t>
    </dgm:pt>
    <dgm:pt modelId="{31C7B0FC-9978-43AD-828B-D9E470914399}" type="parTrans" cxnId="{57A138FC-0267-4128-BD5E-227B93992B18}">
      <dgm:prSet/>
      <dgm:spPr/>
      <dgm:t>
        <a:bodyPr/>
        <a:lstStyle/>
        <a:p>
          <a:endParaRPr lang="ru-RU"/>
        </a:p>
      </dgm:t>
    </dgm:pt>
    <dgm:pt modelId="{6285D6A3-73F8-43F8-A46A-1708BB4364C8}" type="sibTrans" cxnId="{57A138FC-0267-4128-BD5E-227B93992B18}">
      <dgm:prSet/>
      <dgm:spPr/>
      <dgm:t>
        <a:bodyPr/>
        <a:lstStyle/>
        <a:p>
          <a:endParaRPr lang="ru-RU"/>
        </a:p>
      </dgm:t>
    </dgm:pt>
    <dgm:pt modelId="{86D4F949-C32D-49EF-BFEB-332F10EE2011}">
      <dgm:prSet phldrT="[Текст]"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СОУТ</a:t>
          </a:r>
        </a:p>
      </dgm:t>
    </dgm:pt>
    <dgm:pt modelId="{862210CA-6D8F-4F17-BF19-4814FA369BB8}" type="parTrans" cxnId="{8FF82D38-1E17-422E-9366-AE3E4BE26373}">
      <dgm:prSet/>
      <dgm:spPr/>
      <dgm:t>
        <a:bodyPr/>
        <a:lstStyle/>
        <a:p>
          <a:endParaRPr lang="ru-RU"/>
        </a:p>
      </dgm:t>
    </dgm:pt>
    <dgm:pt modelId="{0C0E4B8F-46DE-47E3-B734-FFEDEDDA63AE}" type="sibTrans" cxnId="{8FF82D38-1E17-422E-9366-AE3E4BE26373}">
      <dgm:prSet/>
      <dgm:spPr/>
      <dgm:t>
        <a:bodyPr/>
        <a:lstStyle/>
        <a:p>
          <a:endParaRPr lang="ru-RU"/>
        </a:p>
      </dgm:t>
    </dgm:pt>
    <dgm:pt modelId="{308AE6AE-4E73-450F-99C1-1E4BDA2FD28A}">
      <dgm:prSet custT="1"/>
      <dgm:spPr/>
      <dgm:t>
        <a:bodyPr/>
        <a:lstStyle/>
        <a:p>
          <a:r>
            <a:rPr lang="ru-RU" sz="1800" dirty="0">
              <a:solidFill>
                <a:schemeClr val="tx1">
                  <a:lumMod val="75000"/>
                </a:schemeClr>
              </a:solidFill>
            </a:rPr>
            <a:t>И т.д.</a:t>
          </a:r>
        </a:p>
      </dgm:t>
    </dgm:pt>
    <dgm:pt modelId="{D04D4949-1CA4-4054-B206-7B248310F226}" type="parTrans" cxnId="{19A1ADC5-AD40-4B0F-95EA-F0818FCA6546}">
      <dgm:prSet/>
      <dgm:spPr/>
      <dgm:t>
        <a:bodyPr/>
        <a:lstStyle/>
        <a:p>
          <a:endParaRPr lang="ru-RU"/>
        </a:p>
      </dgm:t>
    </dgm:pt>
    <dgm:pt modelId="{1C802657-6495-4248-BF44-04DDBFE4C48B}" type="sibTrans" cxnId="{19A1ADC5-AD40-4B0F-95EA-F0818FCA6546}">
      <dgm:prSet/>
      <dgm:spPr/>
      <dgm:t>
        <a:bodyPr/>
        <a:lstStyle/>
        <a:p>
          <a:endParaRPr lang="ru-RU"/>
        </a:p>
      </dgm:t>
    </dgm:pt>
    <dgm:pt modelId="{9F1D897F-26EB-4FC7-A97D-97C5B13B5855}">
      <dgm:prSet custT="1"/>
      <dgm:spPr/>
      <dgm:t>
        <a:bodyPr/>
        <a:lstStyle/>
        <a:p>
          <a:r>
            <a:rPr lang="ru-RU" sz="1400" dirty="0">
              <a:solidFill>
                <a:schemeClr val="tx1">
                  <a:lumMod val="75000"/>
                </a:schemeClr>
              </a:solidFill>
            </a:rPr>
            <a:t>Выдача молока, ЛПП</a:t>
          </a:r>
        </a:p>
      </dgm:t>
    </dgm:pt>
    <dgm:pt modelId="{0D3D4BEC-AA70-48B4-B073-5A444E68549E}" type="parTrans" cxnId="{9D328E5A-1419-40BE-8A47-F7038816BC54}">
      <dgm:prSet/>
      <dgm:spPr/>
      <dgm:t>
        <a:bodyPr/>
        <a:lstStyle/>
        <a:p>
          <a:endParaRPr lang="ru-RU"/>
        </a:p>
      </dgm:t>
    </dgm:pt>
    <dgm:pt modelId="{656C843C-8C09-437C-B178-652B002FE7FA}" type="sibTrans" cxnId="{9D328E5A-1419-40BE-8A47-F7038816BC54}">
      <dgm:prSet/>
      <dgm:spPr/>
      <dgm:t>
        <a:bodyPr/>
        <a:lstStyle/>
        <a:p>
          <a:endParaRPr lang="ru-RU"/>
        </a:p>
      </dgm:t>
    </dgm:pt>
    <dgm:pt modelId="{51F04399-FF1E-41E3-9D6A-5AF191EB7912}">
      <dgm:prSet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СИЗ</a:t>
          </a:r>
        </a:p>
      </dgm:t>
    </dgm:pt>
    <dgm:pt modelId="{8A04F0CF-3F6D-4369-9D6F-786A8E08D08D}" type="parTrans" cxnId="{08B77779-1B82-4AFB-9904-E061BF0A2556}">
      <dgm:prSet/>
      <dgm:spPr/>
      <dgm:t>
        <a:bodyPr/>
        <a:lstStyle/>
        <a:p>
          <a:endParaRPr lang="ru-RU"/>
        </a:p>
      </dgm:t>
    </dgm:pt>
    <dgm:pt modelId="{E3DBCCFA-F866-4EDF-BC90-71F352F69D78}" type="sibTrans" cxnId="{08B77779-1B82-4AFB-9904-E061BF0A2556}">
      <dgm:prSet/>
      <dgm:spPr/>
      <dgm:t>
        <a:bodyPr/>
        <a:lstStyle/>
        <a:p>
          <a:endParaRPr lang="ru-RU"/>
        </a:p>
      </dgm:t>
    </dgm:pt>
    <dgm:pt modelId="{4212DF3D-68F8-47BE-BD4B-1799998B27A5}" type="pres">
      <dgm:prSet presAssocID="{2AE4AF1D-FEDB-4D7C-9790-EE3ECB2CF54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A17ED4-8B11-48F5-BEEE-2F238AA0F365}" type="pres">
      <dgm:prSet presAssocID="{DC06EF10-3028-4A52-9680-B55F42E06BD4}" presName="centerShape" presStyleLbl="node0" presStyleIdx="0" presStyleCnt="1" custScaleX="151522" custScaleY="150064" custLinFactNeighborX="262" custLinFactNeighborY="1050"/>
      <dgm:spPr/>
    </dgm:pt>
    <dgm:pt modelId="{3C9428B7-2FFC-4115-A015-DAF4F5AA6702}" type="pres">
      <dgm:prSet presAssocID="{B0BA4B50-59AD-4590-8827-94950BAAA429}" presName="parTrans" presStyleLbl="sibTrans2D1" presStyleIdx="0" presStyleCnt="7"/>
      <dgm:spPr/>
    </dgm:pt>
    <dgm:pt modelId="{1D3132E2-6B4C-4168-8F96-3FC2C6842F07}" type="pres">
      <dgm:prSet presAssocID="{B0BA4B50-59AD-4590-8827-94950BAAA429}" presName="connectorText" presStyleLbl="sibTrans2D1" presStyleIdx="0" presStyleCnt="7"/>
      <dgm:spPr/>
    </dgm:pt>
    <dgm:pt modelId="{A18F4CEF-A7A0-4C6B-839D-AC055FCB666C}" type="pres">
      <dgm:prSet presAssocID="{AF663FF1-4883-4FEE-84EE-0FE237FF9241}" presName="node" presStyleLbl="node1" presStyleIdx="0" presStyleCnt="7" custScaleX="115103" custScaleY="110685" custRadScaleRad="110294" custRadScaleInc="4399">
        <dgm:presLayoutVars>
          <dgm:bulletEnabled val="1"/>
        </dgm:presLayoutVars>
      </dgm:prSet>
      <dgm:spPr/>
    </dgm:pt>
    <dgm:pt modelId="{1C7A1811-0CA1-4E26-97C6-506C1DA02391}" type="pres">
      <dgm:prSet presAssocID="{30A5AC55-C0E6-4219-8F1F-F671E7DB739C}" presName="parTrans" presStyleLbl="sibTrans2D1" presStyleIdx="1" presStyleCnt="7"/>
      <dgm:spPr/>
    </dgm:pt>
    <dgm:pt modelId="{2A50C06D-C56A-4680-B515-E2B62F31ED0A}" type="pres">
      <dgm:prSet presAssocID="{30A5AC55-C0E6-4219-8F1F-F671E7DB739C}" presName="connectorText" presStyleLbl="sibTrans2D1" presStyleIdx="1" presStyleCnt="7"/>
      <dgm:spPr/>
    </dgm:pt>
    <dgm:pt modelId="{1DB4CCC4-A84A-4745-AC01-B38D45F1FF4E}" type="pres">
      <dgm:prSet presAssocID="{D05F13A6-EDD9-4FE7-8BD0-92A3C62B85CB}" presName="node" presStyleLbl="node1" presStyleIdx="1" presStyleCnt="7" custScaleX="117965" custScaleY="109392" custRadScaleRad="120031" custRadScaleInc="13402">
        <dgm:presLayoutVars>
          <dgm:bulletEnabled val="1"/>
        </dgm:presLayoutVars>
      </dgm:prSet>
      <dgm:spPr/>
    </dgm:pt>
    <dgm:pt modelId="{4A8048D2-DF20-4AC1-9131-497F27A0B751}" type="pres">
      <dgm:prSet presAssocID="{31C7B0FC-9978-43AD-828B-D9E470914399}" presName="parTrans" presStyleLbl="sibTrans2D1" presStyleIdx="2" presStyleCnt="7"/>
      <dgm:spPr/>
    </dgm:pt>
    <dgm:pt modelId="{3563F149-E49F-4B2E-AC33-B602BF9A8332}" type="pres">
      <dgm:prSet presAssocID="{31C7B0FC-9978-43AD-828B-D9E470914399}" presName="connectorText" presStyleLbl="sibTrans2D1" presStyleIdx="2" presStyleCnt="7"/>
      <dgm:spPr/>
    </dgm:pt>
    <dgm:pt modelId="{7FC01C6D-C306-4D84-BC4B-A868F2F5A30A}" type="pres">
      <dgm:prSet presAssocID="{CEFAB055-B783-46DD-B7A4-0A1EEDFC2405}" presName="node" presStyleLbl="node1" presStyleIdx="2" presStyleCnt="7" custScaleX="116443" custScaleY="112211" custRadScaleRad="121765" custRadScaleInc="3307">
        <dgm:presLayoutVars>
          <dgm:bulletEnabled val="1"/>
        </dgm:presLayoutVars>
      </dgm:prSet>
      <dgm:spPr/>
    </dgm:pt>
    <dgm:pt modelId="{CE859E88-2926-49FE-BBCF-51C82370151D}" type="pres">
      <dgm:prSet presAssocID="{D04D4949-1CA4-4054-B206-7B248310F226}" presName="parTrans" presStyleLbl="sibTrans2D1" presStyleIdx="3" presStyleCnt="7"/>
      <dgm:spPr/>
    </dgm:pt>
    <dgm:pt modelId="{93C4B0DB-D098-4F05-8560-44C73273AFFB}" type="pres">
      <dgm:prSet presAssocID="{D04D4949-1CA4-4054-B206-7B248310F226}" presName="connectorText" presStyleLbl="sibTrans2D1" presStyleIdx="3" presStyleCnt="7"/>
      <dgm:spPr/>
    </dgm:pt>
    <dgm:pt modelId="{34607508-2CA7-42F3-921E-473FCAFDA063}" type="pres">
      <dgm:prSet presAssocID="{308AE6AE-4E73-450F-99C1-1E4BDA2FD28A}" presName="node" presStyleLbl="node1" presStyleIdx="3" presStyleCnt="7" custScaleX="106831" custScaleY="109865" custRadScaleRad="100443" custRadScaleInc="-936">
        <dgm:presLayoutVars>
          <dgm:bulletEnabled val="1"/>
        </dgm:presLayoutVars>
      </dgm:prSet>
      <dgm:spPr/>
    </dgm:pt>
    <dgm:pt modelId="{1A04E60F-3D9A-4B42-A795-488AB438725C}" type="pres">
      <dgm:prSet presAssocID="{0D3D4BEC-AA70-48B4-B073-5A444E68549E}" presName="parTrans" presStyleLbl="sibTrans2D1" presStyleIdx="4" presStyleCnt="7"/>
      <dgm:spPr/>
    </dgm:pt>
    <dgm:pt modelId="{FA9732D3-0C79-46B5-A477-9C46295636D0}" type="pres">
      <dgm:prSet presAssocID="{0D3D4BEC-AA70-48B4-B073-5A444E68549E}" presName="connectorText" presStyleLbl="sibTrans2D1" presStyleIdx="4" presStyleCnt="7"/>
      <dgm:spPr/>
    </dgm:pt>
    <dgm:pt modelId="{6ED09E71-FE6E-4BEA-BBBA-F9BFF087D667}" type="pres">
      <dgm:prSet presAssocID="{9F1D897F-26EB-4FC7-A97D-97C5B13B5855}" presName="node" presStyleLbl="node1" presStyleIdx="4" presStyleCnt="7" custScaleX="108935" custScaleY="112073" custRadScaleRad="105064" custRadScaleInc="18107">
        <dgm:presLayoutVars>
          <dgm:bulletEnabled val="1"/>
        </dgm:presLayoutVars>
      </dgm:prSet>
      <dgm:spPr/>
    </dgm:pt>
    <dgm:pt modelId="{E38FFB6A-5DAF-4344-9C70-DAC53025AD13}" type="pres">
      <dgm:prSet presAssocID="{862210CA-6D8F-4F17-BF19-4814FA369BB8}" presName="parTrans" presStyleLbl="sibTrans2D1" presStyleIdx="5" presStyleCnt="7"/>
      <dgm:spPr/>
    </dgm:pt>
    <dgm:pt modelId="{0F7E0EC0-35D3-4C2B-B24F-7D2D2C9F82DF}" type="pres">
      <dgm:prSet presAssocID="{862210CA-6D8F-4F17-BF19-4814FA369BB8}" presName="connectorText" presStyleLbl="sibTrans2D1" presStyleIdx="5" presStyleCnt="7"/>
      <dgm:spPr/>
    </dgm:pt>
    <dgm:pt modelId="{A794FC05-AFEA-4F4B-B744-8081429452C0}" type="pres">
      <dgm:prSet presAssocID="{86D4F949-C32D-49EF-BFEB-332F10EE2011}" presName="node" presStyleLbl="node1" presStyleIdx="5" presStyleCnt="7" custScaleX="111105" custScaleY="109579" custRadScaleRad="109823" custRadScaleInc="-1556">
        <dgm:presLayoutVars>
          <dgm:bulletEnabled val="1"/>
        </dgm:presLayoutVars>
      </dgm:prSet>
      <dgm:spPr/>
    </dgm:pt>
    <dgm:pt modelId="{B4E094EB-8820-4B6D-8B9B-FF8C154CC6EF}" type="pres">
      <dgm:prSet presAssocID="{8A04F0CF-3F6D-4369-9D6F-786A8E08D08D}" presName="parTrans" presStyleLbl="sibTrans2D1" presStyleIdx="6" presStyleCnt="7"/>
      <dgm:spPr/>
    </dgm:pt>
    <dgm:pt modelId="{AF2AD9E3-AAF0-4D50-906D-CA2176196DCE}" type="pres">
      <dgm:prSet presAssocID="{8A04F0CF-3F6D-4369-9D6F-786A8E08D08D}" presName="connectorText" presStyleLbl="sibTrans2D1" presStyleIdx="6" presStyleCnt="7"/>
      <dgm:spPr/>
    </dgm:pt>
    <dgm:pt modelId="{4B56253A-D803-48C6-8178-1E59785C8798}" type="pres">
      <dgm:prSet presAssocID="{51F04399-FF1E-41E3-9D6A-5AF191EB7912}" presName="node" presStyleLbl="node1" presStyleIdx="6" presStyleCnt="7" custScaleX="120224" custScaleY="114648" custRadScaleRad="105848" custRadScaleInc="-1212">
        <dgm:presLayoutVars>
          <dgm:bulletEnabled val="1"/>
        </dgm:presLayoutVars>
      </dgm:prSet>
      <dgm:spPr/>
    </dgm:pt>
  </dgm:ptLst>
  <dgm:cxnLst>
    <dgm:cxn modelId="{857D6B0C-6183-4EAE-8B81-1B806D529D53}" type="presOf" srcId="{DC06EF10-3028-4A52-9680-B55F42E06BD4}" destId="{87A17ED4-8B11-48F5-BEEE-2F238AA0F365}" srcOrd="0" destOrd="0" presId="urn:microsoft.com/office/officeart/2005/8/layout/radial5"/>
    <dgm:cxn modelId="{D81E5311-A30C-4D1D-A1F0-07152A1AC83E}" type="presOf" srcId="{0D3D4BEC-AA70-48B4-B073-5A444E68549E}" destId="{1A04E60F-3D9A-4B42-A795-488AB438725C}" srcOrd="0" destOrd="0" presId="urn:microsoft.com/office/officeart/2005/8/layout/radial5"/>
    <dgm:cxn modelId="{8FF82D38-1E17-422E-9366-AE3E4BE26373}" srcId="{DC06EF10-3028-4A52-9680-B55F42E06BD4}" destId="{86D4F949-C32D-49EF-BFEB-332F10EE2011}" srcOrd="5" destOrd="0" parTransId="{862210CA-6D8F-4F17-BF19-4814FA369BB8}" sibTransId="{0C0E4B8F-46DE-47E3-B734-FFEDEDDA63AE}"/>
    <dgm:cxn modelId="{A33C643C-AB72-4007-A7D3-1FC857C149C5}" srcId="{2AE4AF1D-FEDB-4D7C-9790-EE3ECB2CF546}" destId="{DC06EF10-3028-4A52-9680-B55F42E06BD4}" srcOrd="0" destOrd="0" parTransId="{65CA9FD5-C357-4390-BA02-2797206E3E0E}" sibTransId="{5423560F-F22A-4ACD-8FDF-C40C2E573B3E}"/>
    <dgm:cxn modelId="{31A7123E-AECD-4E47-B483-C15BF9E7433A}" type="presOf" srcId="{31C7B0FC-9978-43AD-828B-D9E470914399}" destId="{4A8048D2-DF20-4AC1-9131-497F27A0B751}" srcOrd="0" destOrd="0" presId="urn:microsoft.com/office/officeart/2005/8/layout/radial5"/>
    <dgm:cxn modelId="{143F6263-E103-4E1E-A435-C5FAA38EA2F1}" type="presOf" srcId="{86D4F949-C32D-49EF-BFEB-332F10EE2011}" destId="{A794FC05-AFEA-4F4B-B744-8081429452C0}" srcOrd="0" destOrd="0" presId="urn:microsoft.com/office/officeart/2005/8/layout/radial5"/>
    <dgm:cxn modelId="{2821596A-B91C-484C-805A-DC2358B9758C}" type="presOf" srcId="{308AE6AE-4E73-450F-99C1-1E4BDA2FD28A}" destId="{34607508-2CA7-42F3-921E-473FCAFDA063}" srcOrd="0" destOrd="0" presId="urn:microsoft.com/office/officeart/2005/8/layout/radial5"/>
    <dgm:cxn modelId="{CAFF674E-A0C9-4B18-A6B8-F1C6EF866132}" type="presOf" srcId="{9F1D897F-26EB-4FC7-A97D-97C5B13B5855}" destId="{6ED09E71-FE6E-4BEA-BBBA-F9BFF087D667}" srcOrd="0" destOrd="0" presId="urn:microsoft.com/office/officeart/2005/8/layout/radial5"/>
    <dgm:cxn modelId="{840EED51-2258-4D75-A6EB-A8C7C5B71C38}" type="presOf" srcId="{D04D4949-1CA4-4054-B206-7B248310F226}" destId="{CE859E88-2926-49FE-BBCF-51C82370151D}" srcOrd="0" destOrd="0" presId="urn:microsoft.com/office/officeart/2005/8/layout/radial5"/>
    <dgm:cxn modelId="{5A9BB776-779A-4800-9B44-790705001827}" type="presOf" srcId="{0D3D4BEC-AA70-48B4-B073-5A444E68549E}" destId="{FA9732D3-0C79-46B5-A477-9C46295636D0}" srcOrd="1" destOrd="0" presId="urn:microsoft.com/office/officeart/2005/8/layout/radial5"/>
    <dgm:cxn modelId="{08B77779-1B82-4AFB-9904-E061BF0A2556}" srcId="{DC06EF10-3028-4A52-9680-B55F42E06BD4}" destId="{51F04399-FF1E-41E3-9D6A-5AF191EB7912}" srcOrd="6" destOrd="0" parTransId="{8A04F0CF-3F6D-4369-9D6F-786A8E08D08D}" sibTransId="{E3DBCCFA-F866-4EDF-BC90-71F352F69D78}"/>
    <dgm:cxn modelId="{9D328E5A-1419-40BE-8A47-F7038816BC54}" srcId="{DC06EF10-3028-4A52-9680-B55F42E06BD4}" destId="{9F1D897F-26EB-4FC7-A97D-97C5B13B5855}" srcOrd="4" destOrd="0" parTransId="{0D3D4BEC-AA70-48B4-B073-5A444E68549E}" sibTransId="{656C843C-8C09-437C-B178-652B002FE7FA}"/>
    <dgm:cxn modelId="{81351A7D-07F8-4F5E-A95F-774B775F1A19}" type="presOf" srcId="{2AE4AF1D-FEDB-4D7C-9790-EE3ECB2CF546}" destId="{4212DF3D-68F8-47BE-BD4B-1799998B27A5}" srcOrd="0" destOrd="0" presId="urn:microsoft.com/office/officeart/2005/8/layout/radial5"/>
    <dgm:cxn modelId="{C1659B87-F1AA-4479-8C90-FA8D0BDF3311}" type="presOf" srcId="{862210CA-6D8F-4F17-BF19-4814FA369BB8}" destId="{E38FFB6A-5DAF-4344-9C70-DAC53025AD13}" srcOrd="0" destOrd="0" presId="urn:microsoft.com/office/officeart/2005/8/layout/radial5"/>
    <dgm:cxn modelId="{CE88E091-933F-4B15-82EB-C263D4C2E641}" type="presOf" srcId="{31C7B0FC-9978-43AD-828B-D9E470914399}" destId="{3563F149-E49F-4B2E-AC33-B602BF9A8332}" srcOrd="1" destOrd="0" presId="urn:microsoft.com/office/officeart/2005/8/layout/radial5"/>
    <dgm:cxn modelId="{5A6A7097-692F-4F14-899C-E1CFE46999BB}" type="presOf" srcId="{CEFAB055-B783-46DD-B7A4-0A1EEDFC2405}" destId="{7FC01C6D-C306-4D84-BC4B-A868F2F5A30A}" srcOrd="0" destOrd="0" presId="urn:microsoft.com/office/officeart/2005/8/layout/radial5"/>
    <dgm:cxn modelId="{487E8D98-EE7B-4ED1-8800-E14F649D5CA4}" type="presOf" srcId="{8A04F0CF-3F6D-4369-9D6F-786A8E08D08D}" destId="{AF2AD9E3-AAF0-4D50-906D-CA2176196DCE}" srcOrd="1" destOrd="0" presId="urn:microsoft.com/office/officeart/2005/8/layout/radial5"/>
    <dgm:cxn modelId="{98E55D9E-398D-483F-B3DE-B52C4A370980}" srcId="{DC06EF10-3028-4A52-9680-B55F42E06BD4}" destId="{D05F13A6-EDD9-4FE7-8BD0-92A3C62B85CB}" srcOrd="1" destOrd="0" parTransId="{30A5AC55-C0E6-4219-8F1F-F671E7DB739C}" sibTransId="{D01063B7-DCEC-4A02-BF3A-534FE6019A51}"/>
    <dgm:cxn modelId="{64035BA4-FF04-4504-86FB-4B815931339C}" type="presOf" srcId="{B0BA4B50-59AD-4590-8827-94950BAAA429}" destId="{1D3132E2-6B4C-4168-8F96-3FC2C6842F07}" srcOrd="1" destOrd="0" presId="urn:microsoft.com/office/officeart/2005/8/layout/radial5"/>
    <dgm:cxn modelId="{8073DBA4-017A-44C9-B276-39247A21583D}" type="presOf" srcId="{AF663FF1-4883-4FEE-84EE-0FE237FF9241}" destId="{A18F4CEF-A7A0-4C6B-839D-AC055FCB666C}" srcOrd="0" destOrd="0" presId="urn:microsoft.com/office/officeart/2005/8/layout/radial5"/>
    <dgm:cxn modelId="{19A1ADC5-AD40-4B0F-95EA-F0818FCA6546}" srcId="{DC06EF10-3028-4A52-9680-B55F42E06BD4}" destId="{308AE6AE-4E73-450F-99C1-1E4BDA2FD28A}" srcOrd="3" destOrd="0" parTransId="{D04D4949-1CA4-4054-B206-7B248310F226}" sibTransId="{1C802657-6495-4248-BF44-04DDBFE4C48B}"/>
    <dgm:cxn modelId="{9217A5D4-2AB8-4ED9-8111-BF444476B3F7}" type="presOf" srcId="{30A5AC55-C0E6-4219-8F1F-F671E7DB739C}" destId="{2A50C06D-C56A-4680-B515-E2B62F31ED0A}" srcOrd="1" destOrd="0" presId="urn:microsoft.com/office/officeart/2005/8/layout/radial5"/>
    <dgm:cxn modelId="{A95C44D6-CCA3-4700-8B44-E5F38EB9D5FC}" type="presOf" srcId="{862210CA-6D8F-4F17-BF19-4814FA369BB8}" destId="{0F7E0EC0-35D3-4C2B-B24F-7D2D2C9F82DF}" srcOrd="1" destOrd="0" presId="urn:microsoft.com/office/officeart/2005/8/layout/radial5"/>
    <dgm:cxn modelId="{E9680ED9-24B6-4D8B-B1A3-8025F4BDD1EA}" type="presOf" srcId="{8A04F0CF-3F6D-4369-9D6F-786A8E08D08D}" destId="{B4E094EB-8820-4B6D-8B9B-FF8C154CC6EF}" srcOrd="0" destOrd="0" presId="urn:microsoft.com/office/officeart/2005/8/layout/radial5"/>
    <dgm:cxn modelId="{B9C6ABE6-078A-4EB8-8DBC-607DF71CD745}" type="presOf" srcId="{D04D4949-1CA4-4054-B206-7B248310F226}" destId="{93C4B0DB-D098-4F05-8560-44C73273AFFB}" srcOrd="1" destOrd="0" presId="urn:microsoft.com/office/officeart/2005/8/layout/radial5"/>
    <dgm:cxn modelId="{8E23CFE8-9F27-443B-AB20-02BB6AB370E3}" type="presOf" srcId="{D05F13A6-EDD9-4FE7-8BD0-92A3C62B85CB}" destId="{1DB4CCC4-A84A-4745-AC01-B38D45F1FF4E}" srcOrd="0" destOrd="0" presId="urn:microsoft.com/office/officeart/2005/8/layout/radial5"/>
    <dgm:cxn modelId="{C78077E9-521C-433F-AEF7-5420EB1308B2}" type="presOf" srcId="{51F04399-FF1E-41E3-9D6A-5AF191EB7912}" destId="{4B56253A-D803-48C6-8178-1E59785C8798}" srcOrd="0" destOrd="0" presId="urn:microsoft.com/office/officeart/2005/8/layout/radial5"/>
    <dgm:cxn modelId="{836B49F1-BD26-4C2E-886D-5093883DDED8}" type="presOf" srcId="{B0BA4B50-59AD-4590-8827-94950BAAA429}" destId="{3C9428B7-2FFC-4115-A015-DAF4F5AA6702}" srcOrd="0" destOrd="0" presId="urn:microsoft.com/office/officeart/2005/8/layout/radial5"/>
    <dgm:cxn modelId="{B76925F9-CA2A-4332-9667-1BE093C85F02}" type="presOf" srcId="{30A5AC55-C0E6-4219-8F1F-F671E7DB739C}" destId="{1C7A1811-0CA1-4E26-97C6-506C1DA02391}" srcOrd="0" destOrd="0" presId="urn:microsoft.com/office/officeart/2005/8/layout/radial5"/>
    <dgm:cxn modelId="{57A138FC-0267-4128-BD5E-227B93992B18}" srcId="{DC06EF10-3028-4A52-9680-B55F42E06BD4}" destId="{CEFAB055-B783-46DD-B7A4-0A1EEDFC2405}" srcOrd="2" destOrd="0" parTransId="{31C7B0FC-9978-43AD-828B-D9E470914399}" sibTransId="{6285D6A3-73F8-43F8-A46A-1708BB4364C8}"/>
    <dgm:cxn modelId="{15FC5EFF-1604-4BE2-B7AD-BC42CD73772D}" srcId="{DC06EF10-3028-4A52-9680-B55F42E06BD4}" destId="{AF663FF1-4883-4FEE-84EE-0FE237FF9241}" srcOrd="0" destOrd="0" parTransId="{B0BA4B50-59AD-4590-8827-94950BAAA429}" sibTransId="{857642FD-E4B8-4842-97AD-26BFB12EF0CF}"/>
    <dgm:cxn modelId="{FDD3BB3C-30B3-4428-849F-739248AAD1AF}" type="presParOf" srcId="{4212DF3D-68F8-47BE-BD4B-1799998B27A5}" destId="{87A17ED4-8B11-48F5-BEEE-2F238AA0F365}" srcOrd="0" destOrd="0" presId="urn:microsoft.com/office/officeart/2005/8/layout/radial5"/>
    <dgm:cxn modelId="{B0B44D14-1443-4536-BDB3-0E717556AB6E}" type="presParOf" srcId="{4212DF3D-68F8-47BE-BD4B-1799998B27A5}" destId="{3C9428B7-2FFC-4115-A015-DAF4F5AA6702}" srcOrd="1" destOrd="0" presId="urn:microsoft.com/office/officeart/2005/8/layout/radial5"/>
    <dgm:cxn modelId="{7EB70FFD-03DE-4A75-8C58-FAA2CBDDC63A}" type="presParOf" srcId="{3C9428B7-2FFC-4115-A015-DAF4F5AA6702}" destId="{1D3132E2-6B4C-4168-8F96-3FC2C6842F07}" srcOrd="0" destOrd="0" presId="urn:microsoft.com/office/officeart/2005/8/layout/radial5"/>
    <dgm:cxn modelId="{4DC8D332-74A7-4CCD-8A6D-68F778A032A3}" type="presParOf" srcId="{4212DF3D-68F8-47BE-BD4B-1799998B27A5}" destId="{A18F4CEF-A7A0-4C6B-839D-AC055FCB666C}" srcOrd="2" destOrd="0" presId="urn:microsoft.com/office/officeart/2005/8/layout/radial5"/>
    <dgm:cxn modelId="{CA954B85-7307-4491-B6F4-5FCDB73FB0F0}" type="presParOf" srcId="{4212DF3D-68F8-47BE-BD4B-1799998B27A5}" destId="{1C7A1811-0CA1-4E26-97C6-506C1DA02391}" srcOrd="3" destOrd="0" presId="urn:microsoft.com/office/officeart/2005/8/layout/radial5"/>
    <dgm:cxn modelId="{A49ACB58-CF90-4B59-A843-0EB50758AE4D}" type="presParOf" srcId="{1C7A1811-0CA1-4E26-97C6-506C1DA02391}" destId="{2A50C06D-C56A-4680-B515-E2B62F31ED0A}" srcOrd="0" destOrd="0" presId="urn:microsoft.com/office/officeart/2005/8/layout/radial5"/>
    <dgm:cxn modelId="{960D7AA6-1980-4020-9BF6-DFB649F4288A}" type="presParOf" srcId="{4212DF3D-68F8-47BE-BD4B-1799998B27A5}" destId="{1DB4CCC4-A84A-4745-AC01-B38D45F1FF4E}" srcOrd="4" destOrd="0" presId="urn:microsoft.com/office/officeart/2005/8/layout/radial5"/>
    <dgm:cxn modelId="{1155ED6D-834B-42E2-9BCD-A9217EBD4B31}" type="presParOf" srcId="{4212DF3D-68F8-47BE-BD4B-1799998B27A5}" destId="{4A8048D2-DF20-4AC1-9131-497F27A0B751}" srcOrd="5" destOrd="0" presId="urn:microsoft.com/office/officeart/2005/8/layout/radial5"/>
    <dgm:cxn modelId="{E8CDB0CF-EC86-4CAB-A1C2-79B53A3E4F67}" type="presParOf" srcId="{4A8048D2-DF20-4AC1-9131-497F27A0B751}" destId="{3563F149-E49F-4B2E-AC33-B602BF9A8332}" srcOrd="0" destOrd="0" presId="urn:microsoft.com/office/officeart/2005/8/layout/radial5"/>
    <dgm:cxn modelId="{2D458690-7978-4828-AF4A-653BFD0A0333}" type="presParOf" srcId="{4212DF3D-68F8-47BE-BD4B-1799998B27A5}" destId="{7FC01C6D-C306-4D84-BC4B-A868F2F5A30A}" srcOrd="6" destOrd="0" presId="urn:microsoft.com/office/officeart/2005/8/layout/radial5"/>
    <dgm:cxn modelId="{CB00791C-5736-40D1-8645-C9D39E4103C5}" type="presParOf" srcId="{4212DF3D-68F8-47BE-BD4B-1799998B27A5}" destId="{CE859E88-2926-49FE-BBCF-51C82370151D}" srcOrd="7" destOrd="0" presId="urn:microsoft.com/office/officeart/2005/8/layout/radial5"/>
    <dgm:cxn modelId="{ADBC7F80-F56E-49BF-9D06-FFF2A664220E}" type="presParOf" srcId="{CE859E88-2926-49FE-BBCF-51C82370151D}" destId="{93C4B0DB-D098-4F05-8560-44C73273AFFB}" srcOrd="0" destOrd="0" presId="urn:microsoft.com/office/officeart/2005/8/layout/radial5"/>
    <dgm:cxn modelId="{42FD606E-D03E-4F5F-B880-F41D65674944}" type="presParOf" srcId="{4212DF3D-68F8-47BE-BD4B-1799998B27A5}" destId="{34607508-2CA7-42F3-921E-473FCAFDA063}" srcOrd="8" destOrd="0" presId="urn:microsoft.com/office/officeart/2005/8/layout/radial5"/>
    <dgm:cxn modelId="{7F379205-121E-4110-B6D8-134F27F93F57}" type="presParOf" srcId="{4212DF3D-68F8-47BE-BD4B-1799998B27A5}" destId="{1A04E60F-3D9A-4B42-A795-488AB438725C}" srcOrd="9" destOrd="0" presId="urn:microsoft.com/office/officeart/2005/8/layout/radial5"/>
    <dgm:cxn modelId="{A452EE4F-B66D-46E9-BEC9-E64D14F255DC}" type="presParOf" srcId="{1A04E60F-3D9A-4B42-A795-488AB438725C}" destId="{FA9732D3-0C79-46B5-A477-9C46295636D0}" srcOrd="0" destOrd="0" presId="urn:microsoft.com/office/officeart/2005/8/layout/radial5"/>
    <dgm:cxn modelId="{3AF72CCE-593C-4B21-BA17-931F476D37FB}" type="presParOf" srcId="{4212DF3D-68F8-47BE-BD4B-1799998B27A5}" destId="{6ED09E71-FE6E-4BEA-BBBA-F9BFF087D667}" srcOrd="10" destOrd="0" presId="urn:microsoft.com/office/officeart/2005/8/layout/radial5"/>
    <dgm:cxn modelId="{2461C3E1-4DAB-4B49-8133-600B6F9A2350}" type="presParOf" srcId="{4212DF3D-68F8-47BE-BD4B-1799998B27A5}" destId="{E38FFB6A-5DAF-4344-9C70-DAC53025AD13}" srcOrd="11" destOrd="0" presId="urn:microsoft.com/office/officeart/2005/8/layout/radial5"/>
    <dgm:cxn modelId="{311818DE-FCEC-4829-91FF-157AF0825E3D}" type="presParOf" srcId="{E38FFB6A-5DAF-4344-9C70-DAC53025AD13}" destId="{0F7E0EC0-35D3-4C2B-B24F-7D2D2C9F82DF}" srcOrd="0" destOrd="0" presId="urn:microsoft.com/office/officeart/2005/8/layout/radial5"/>
    <dgm:cxn modelId="{F3151FDE-0211-4969-A8A9-9C1384C4D8B7}" type="presParOf" srcId="{4212DF3D-68F8-47BE-BD4B-1799998B27A5}" destId="{A794FC05-AFEA-4F4B-B744-8081429452C0}" srcOrd="12" destOrd="0" presId="urn:microsoft.com/office/officeart/2005/8/layout/radial5"/>
    <dgm:cxn modelId="{0AB9B822-2471-49C6-AEEE-38EEB9FBE738}" type="presParOf" srcId="{4212DF3D-68F8-47BE-BD4B-1799998B27A5}" destId="{B4E094EB-8820-4B6D-8B9B-FF8C154CC6EF}" srcOrd="13" destOrd="0" presId="urn:microsoft.com/office/officeart/2005/8/layout/radial5"/>
    <dgm:cxn modelId="{058EE72A-FE40-412E-A44D-47C2220192CA}" type="presParOf" srcId="{B4E094EB-8820-4B6D-8B9B-FF8C154CC6EF}" destId="{AF2AD9E3-AAF0-4D50-906D-CA2176196DCE}" srcOrd="0" destOrd="0" presId="urn:microsoft.com/office/officeart/2005/8/layout/radial5"/>
    <dgm:cxn modelId="{03BE411C-3E4A-405E-8BA2-005C41A8134F}" type="presParOf" srcId="{4212DF3D-68F8-47BE-BD4B-1799998B27A5}" destId="{4B56253A-D803-48C6-8178-1E59785C8798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F2F396-B055-4865-9544-B7BEE0768736}" type="doc">
      <dgm:prSet loTypeId="urn:microsoft.com/office/officeart/2005/8/layout/radial5" loCatId="cycle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1526907-CBB1-497B-8160-0525AB767AF7}">
      <dgm:prSet phldrT="[Текст]"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ОПР</a:t>
          </a:r>
        </a:p>
      </dgm:t>
    </dgm:pt>
    <dgm:pt modelId="{B0C5E308-46B9-4202-88EF-422F89A7C20E}" type="parTrans" cxnId="{FEBC8979-396A-4EAC-85C4-A9E6E39AE26F}">
      <dgm:prSet/>
      <dgm:spPr/>
      <dgm:t>
        <a:bodyPr/>
        <a:lstStyle/>
        <a:p>
          <a:endParaRPr lang="ru-RU"/>
        </a:p>
      </dgm:t>
    </dgm:pt>
    <dgm:pt modelId="{D193DE25-0CF7-45C3-B4A8-2F415A339A5C}" type="sibTrans" cxnId="{FEBC8979-396A-4EAC-85C4-A9E6E39AE26F}">
      <dgm:prSet/>
      <dgm:spPr/>
      <dgm:t>
        <a:bodyPr/>
        <a:lstStyle/>
        <a:p>
          <a:endParaRPr lang="ru-RU"/>
        </a:p>
      </dgm:t>
    </dgm:pt>
    <dgm:pt modelId="{0F3FD1E9-6216-42E8-8280-F56838A7E8EF}">
      <dgm:prSet phldrT="[Текст]" custT="1"/>
      <dgm:spPr/>
      <dgm:t>
        <a:bodyPr/>
        <a:lstStyle/>
        <a:p>
          <a:r>
            <a:rPr lang="ru-RU" sz="1200" dirty="0">
              <a:solidFill>
                <a:schemeClr val="tx1">
                  <a:lumMod val="75000"/>
                </a:schemeClr>
              </a:solidFill>
            </a:rPr>
            <a:t>Процедура управления ПР</a:t>
          </a:r>
        </a:p>
      </dgm:t>
    </dgm:pt>
    <dgm:pt modelId="{817C6568-F28C-4743-BA7E-6E19C351E28F}" type="parTrans" cxnId="{194D1374-2E05-4864-A7EB-4CA3A72313A9}">
      <dgm:prSet/>
      <dgm:spPr/>
      <dgm:t>
        <a:bodyPr/>
        <a:lstStyle/>
        <a:p>
          <a:endParaRPr lang="ru-RU"/>
        </a:p>
      </dgm:t>
    </dgm:pt>
    <dgm:pt modelId="{8A06B651-76DF-497F-93CB-2AB52B4B6212}" type="sibTrans" cxnId="{194D1374-2E05-4864-A7EB-4CA3A72313A9}">
      <dgm:prSet/>
      <dgm:spPr/>
      <dgm:t>
        <a:bodyPr/>
        <a:lstStyle/>
        <a:p>
          <a:endParaRPr lang="ru-RU"/>
        </a:p>
      </dgm:t>
    </dgm:pt>
    <dgm:pt modelId="{A975DA7D-2481-4112-8E7D-CEAAF6C509DA}">
      <dgm:prSet phldrT="[Текст]" custT="1"/>
      <dgm:spPr/>
      <dgm:t>
        <a:bodyPr/>
        <a:lstStyle/>
        <a:p>
          <a:r>
            <a:rPr lang="ru-RU" sz="1200" dirty="0">
              <a:solidFill>
                <a:schemeClr val="tx1">
                  <a:lumMod val="75000"/>
                </a:schemeClr>
              </a:solidFill>
            </a:rPr>
            <a:t>Перечень рабочих мест</a:t>
          </a:r>
        </a:p>
      </dgm:t>
    </dgm:pt>
    <dgm:pt modelId="{188A1104-747D-4BD1-A6E3-F6ED578F7D8A}" type="parTrans" cxnId="{89C45CEB-0EA8-4256-AB6B-B28A38C67346}">
      <dgm:prSet/>
      <dgm:spPr/>
      <dgm:t>
        <a:bodyPr/>
        <a:lstStyle/>
        <a:p>
          <a:endParaRPr lang="ru-RU"/>
        </a:p>
      </dgm:t>
    </dgm:pt>
    <dgm:pt modelId="{E7917D9B-46F3-4C39-B828-96F9E8ACE7DD}" type="sibTrans" cxnId="{89C45CEB-0EA8-4256-AB6B-B28A38C67346}">
      <dgm:prSet/>
      <dgm:spPr/>
      <dgm:t>
        <a:bodyPr/>
        <a:lstStyle/>
        <a:p>
          <a:endParaRPr lang="ru-RU"/>
        </a:p>
      </dgm:t>
    </dgm:pt>
    <dgm:pt modelId="{F67EC86F-C87E-48D1-BD2A-C3EF3D76F8E9}">
      <dgm:prSet phldrT="[Текст]" custT="1"/>
      <dgm:spPr/>
      <dgm:t>
        <a:bodyPr/>
        <a:lstStyle/>
        <a:p>
          <a:r>
            <a:rPr lang="ru-RU" sz="1400" dirty="0">
              <a:solidFill>
                <a:schemeClr val="tx1">
                  <a:lumMod val="75000"/>
                </a:schemeClr>
              </a:solidFill>
            </a:rPr>
            <a:t>Реестр рисков</a:t>
          </a:r>
        </a:p>
      </dgm:t>
    </dgm:pt>
    <dgm:pt modelId="{CEE19094-B14D-4F8D-9BD7-21BD0EEED800}" type="parTrans" cxnId="{5189D49B-8AB8-4026-8CEE-A4047925D571}">
      <dgm:prSet/>
      <dgm:spPr/>
      <dgm:t>
        <a:bodyPr/>
        <a:lstStyle/>
        <a:p>
          <a:endParaRPr lang="ru-RU"/>
        </a:p>
      </dgm:t>
    </dgm:pt>
    <dgm:pt modelId="{5EF56A55-0415-4F1E-8440-0EA81FCA5DA2}" type="sibTrans" cxnId="{5189D49B-8AB8-4026-8CEE-A4047925D571}">
      <dgm:prSet/>
      <dgm:spPr/>
      <dgm:t>
        <a:bodyPr/>
        <a:lstStyle/>
        <a:p>
          <a:endParaRPr lang="ru-RU"/>
        </a:p>
      </dgm:t>
    </dgm:pt>
    <dgm:pt modelId="{DEB3680D-B158-4425-9027-70D22BB8457D}">
      <dgm:prSet phldrT="[Текст]" custT="1"/>
      <dgm:spPr/>
      <dgm:t>
        <a:bodyPr/>
        <a:lstStyle/>
        <a:p>
          <a:r>
            <a:rPr lang="ru-RU" sz="1200" dirty="0">
              <a:solidFill>
                <a:schemeClr val="tx1">
                  <a:lumMod val="75000"/>
                </a:schemeClr>
              </a:solidFill>
            </a:rPr>
            <a:t>План корректирующих мероприятий </a:t>
          </a:r>
        </a:p>
      </dgm:t>
    </dgm:pt>
    <dgm:pt modelId="{BC082BC6-1425-43D6-81CB-D0CC8C9E7799}" type="parTrans" cxnId="{82B02A6C-04C8-44BD-BAED-0384F0A95AD2}">
      <dgm:prSet/>
      <dgm:spPr/>
      <dgm:t>
        <a:bodyPr/>
        <a:lstStyle/>
        <a:p>
          <a:endParaRPr lang="ru-RU"/>
        </a:p>
      </dgm:t>
    </dgm:pt>
    <dgm:pt modelId="{FAC4344E-2B98-4486-B57B-9BE726661AD6}" type="sibTrans" cxnId="{82B02A6C-04C8-44BD-BAED-0384F0A95AD2}">
      <dgm:prSet/>
      <dgm:spPr/>
      <dgm:t>
        <a:bodyPr/>
        <a:lstStyle/>
        <a:p>
          <a:endParaRPr lang="ru-RU"/>
        </a:p>
      </dgm:t>
    </dgm:pt>
    <dgm:pt modelId="{4B115CE1-5C7F-420F-8FE3-14C6027DCA53}">
      <dgm:prSet custT="1"/>
      <dgm:spPr/>
      <dgm:t>
        <a:bodyPr/>
        <a:lstStyle/>
        <a:p>
          <a:r>
            <a:rPr lang="ru-RU" sz="1400" dirty="0">
              <a:solidFill>
                <a:schemeClr val="tx1">
                  <a:lumMod val="75000"/>
                </a:schemeClr>
              </a:solidFill>
            </a:rPr>
            <a:t>Карты ОПР</a:t>
          </a:r>
        </a:p>
      </dgm:t>
    </dgm:pt>
    <dgm:pt modelId="{6B696558-8A99-43CD-A75A-18BA09EEAA11}" type="parTrans" cxnId="{6EC9B85B-5009-4C41-B5C5-15F04CCF4AC7}">
      <dgm:prSet/>
      <dgm:spPr/>
      <dgm:t>
        <a:bodyPr/>
        <a:lstStyle/>
        <a:p>
          <a:endParaRPr lang="ru-RU"/>
        </a:p>
      </dgm:t>
    </dgm:pt>
    <dgm:pt modelId="{D53D2E7C-2444-435C-91C0-2FBB26656240}" type="sibTrans" cxnId="{6EC9B85B-5009-4C41-B5C5-15F04CCF4AC7}">
      <dgm:prSet/>
      <dgm:spPr/>
      <dgm:t>
        <a:bodyPr/>
        <a:lstStyle/>
        <a:p>
          <a:endParaRPr lang="ru-RU"/>
        </a:p>
      </dgm:t>
    </dgm:pt>
    <dgm:pt modelId="{78D0FF66-92E2-4CE4-AD69-6FD6159E8D8D}" type="pres">
      <dgm:prSet presAssocID="{C1F2F396-B055-4865-9544-B7BEE076873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1518815-FC74-49D7-8F66-ABAAD4D8590C}" type="pres">
      <dgm:prSet presAssocID="{21526907-CBB1-497B-8160-0525AB767AF7}" presName="centerShape" presStyleLbl="node0" presStyleIdx="0" presStyleCnt="1" custScaleX="119759" custScaleY="129038"/>
      <dgm:spPr/>
    </dgm:pt>
    <dgm:pt modelId="{778D9FB0-97EC-4DC2-91E6-35E7813AB3A6}" type="pres">
      <dgm:prSet presAssocID="{817C6568-F28C-4743-BA7E-6E19C351E28F}" presName="parTrans" presStyleLbl="sibTrans2D1" presStyleIdx="0" presStyleCnt="5"/>
      <dgm:spPr/>
    </dgm:pt>
    <dgm:pt modelId="{C19C5903-9687-49AA-8AF6-BDE81107C0E0}" type="pres">
      <dgm:prSet presAssocID="{817C6568-F28C-4743-BA7E-6E19C351E28F}" presName="connectorText" presStyleLbl="sibTrans2D1" presStyleIdx="0" presStyleCnt="5"/>
      <dgm:spPr/>
    </dgm:pt>
    <dgm:pt modelId="{E72DF722-9191-415A-9E31-B338685571E7}" type="pres">
      <dgm:prSet presAssocID="{0F3FD1E9-6216-42E8-8280-F56838A7E8EF}" presName="node" presStyleLbl="node1" presStyleIdx="0" presStyleCnt="5" custScaleX="104429" custScaleY="100473">
        <dgm:presLayoutVars>
          <dgm:bulletEnabled val="1"/>
        </dgm:presLayoutVars>
      </dgm:prSet>
      <dgm:spPr/>
    </dgm:pt>
    <dgm:pt modelId="{15CB6334-85DA-40B9-A091-CAFB47877314}" type="pres">
      <dgm:prSet presAssocID="{188A1104-747D-4BD1-A6E3-F6ED578F7D8A}" presName="parTrans" presStyleLbl="sibTrans2D1" presStyleIdx="1" presStyleCnt="5"/>
      <dgm:spPr/>
    </dgm:pt>
    <dgm:pt modelId="{25386809-516C-400F-9E02-BA23EF187058}" type="pres">
      <dgm:prSet presAssocID="{188A1104-747D-4BD1-A6E3-F6ED578F7D8A}" presName="connectorText" presStyleLbl="sibTrans2D1" presStyleIdx="1" presStyleCnt="5"/>
      <dgm:spPr/>
    </dgm:pt>
    <dgm:pt modelId="{7AEA66C6-8AD6-444F-9D5B-43362A19C696}" type="pres">
      <dgm:prSet presAssocID="{A975DA7D-2481-4112-8E7D-CEAAF6C509DA}" presName="node" presStyleLbl="node1" presStyleIdx="1" presStyleCnt="5" custScaleX="104886" custRadScaleRad="101114" custRadScaleInc="4910">
        <dgm:presLayoutVars>
          <dgm:bulletEnabled val="1"/>
        </dgm:presLayoutVars>
      </dgm:prSet>
      <dgm:spPr/>
    </dgm:pt>
    <dgm:pt modelId="{5EDCA115-E012-47C9-A1FD-619283645D1D}" type="pres">
      <dgm:prSet presAssocID="{CEE19094-B14D-4F8D-9BD7-21BD0EEED800}" presName="parTrans" presStyleLbl="sibTrans2D1" presStyleIdx="2" presStyleCnt="5"/>
      <dgm:spPr/>
    </dgm:pt>
    <dgm:pt modelId="{7BAB09EC-A2AD-4940-9E28-8474011B11FF}" type="pres">
      <dgm:prSet presAssocID="{CEE19094-B14D-4F8D-9BD7-21BD0EEED800}" presName="connectorText" presStyleLbl="sibTrans2D1" presStyleIdx="2" presStyleCnt="5"/>
      <dgm:spPr/>
    </dgm:pt>
    <dgm:pt modelId="{CE624401-BA83-41F4-B854-EBD658ADD6D6}" type="pres">
      <dgm:prSet presAssocID="{F67EC86F-C87E-48D1-BD2A-C3EF3D76F8E9}" presName="node" presStyleLbl="node1" presStyleIdx="2" presStyleCnt="5">
        <dgm:presLayoutVars>
          <dgm:bulletEnabled val="1"/>
        </dgm:presLayoutVars>
      </dgm:prSet>
      <dgm:spPr/>
    </dgm:pt>
    <dgm:pt modelId="{CA9484C9-C282-4446-8E01-814F5805161D}" type="pres">
      <dgm:prSet presAssocID="{BC082BC6-1425-43D6-81CB-D0CC8C9E7799}" presName="parTrans" presStyleLbl="sibTrans2D1" presStyleIdx="3" presStyleCnt="5"/>
      <dgm:spPr/>
    </dgm:pt>
    <dgm:pt modelId="{63CC569E-314C-4D54-BC88-47B9A1883F6C}" type="pres">
      <dgm:prSet presAssocID="{BC082BC6-1425-43D6-81CB-D0CC8C9E7799}" presName="connectorText" presStyleLbl="sibTrans2D1" presStyleIdx="3" presStyleCnt="5"/>
      <dgm:spPr/>
    </dgm:pt>
    <dgm:pt modelId="{40FC28CF-E505-46F6-8391-F4C47DEAB871}" type="pres">
      <dgm:prSet presAssocID="{DEB3680D-B158-4425-9027-70D22BB8457D}" presName="node" presStyleLbl="node1" presStyleIdx="3" presStyleCnt="5">
        <dgm:presLayoutVars>
          <dgm:bulletEnabled val="1"/>
        </dgm:presLayoutVars>
      </dgm:prSet>
      <dgm:spPr/>
    </dgm:pt>
    <dgm:pt modelId="{BF76BF5C-0D7C-42B3-B0DB-211202E8F26D}" type="pres">
      <dgm:prSet presAssocID="{6B696558-8A99-43CD-A75A-18BA09EEAA11}" presName="parTrans" presStyleLbl="sibTrans2D1" presStyleIdx="4" presStyleCnt="5"/>
      <dgm:spPr/>
    </dgm:pt>
    <dgm:pt modelId="{A820F672-86D6-4280-AF1B-3B588132A5C0}" type="pres">
      <dgm:prSet presAssocID="{6B696558-8A99-43CD-A75A-18BA09EEAA11}" presName="connectorText" presStyleLbl="sibTrans2D1" presStyleIdx="4" presStyleCnt="5"/>
      <dgm:spPr/>
    </dgm:pt>
    <dgm:pt modelId="{DE0E084F-3423-487B-A6CD-3008FC27D2AD}" type="pres">
      <dgm:prSet presAssocID="{4B115CE1-5C7F-420F-8FE3-14C6027DCA53}" presName="node" presStyleLbl="node1" presStyleIdx="4" presStyleCnt="5" custScaleX="110128" custScaleY="98121">
        <dgm:presLayoutVars>
          <dgm:bulletEnabled val="1"/>
        </dgm:presLayoutVars>
      </dgm:prSet>
      <dgm:spPr/>
    </dgm:pt>
  </dgm:ptLst>
  <dgm:cxnLst>
    <dgm:cxn modelId="{94272D07-D2EF-40DC-AB6D-4FA57F782700}" type="presOf" srcId="{DEB3680D-B158-4425-9027-70D22BB8457D}" destId="{40FC28CF-E505-46F6-8391-F4C47DEAB871}" srcOrd="0" destOrd="0" presId="urn:microsoft.com/office/officeart/2005/8/layout/radial5"/>
    <dgm:cxn modelId="{B262820A-5334-4B63-80DC-404BD5812CDC}" type="presOf" srcId="{188A1104-747D-4BD1-A6E3-F6ED578F7D8A}" destId="{25386809-516C-400F-9E02-BA23EF187058}" srcOrd="1" destOrd="0" presId="urn:microsoft.com/office/officeart/2005/8/layout/radial5"/>
    <dgm:cxn modelId="{971F0518-F5A3-4CEE-9043-B85BB0C6CC48}" type="presOf" srcId="{CEE19094-B14D-4F8D-9BD7-21BD0EEED800}" destId="{7BAB09EC-A2AD-4940-9E28-8474011B11FF}" srcOrd="1" destOrd="0" presId="urn:microsoft.com/office/officeart/2005/8/layout/radial5"/>
    <dgm:cxn modelId="{A74AD734-AC6E-4291-A990-C393A2808DE2}" type="presOf" srcId="{817C6568-F28C-4743-BA7E-6E19C351E28F}" destId="{778D9FB0-97EC-4DC2-91E6-35E7813AB3A6}" srcOrd="0" destOrd="0" presId="urn:microsoft.com/office/officeart/2005/8/layout/radial5"/>
    <dgm:cxn modelId="{E8F6C335-157E-41EA-BC6B-AB876954708C}" type="presOf" srcId="{C1F2F396-B055-4865-9544-B7BEE0768736}" destId="{78D0FF66-92E2-4CE4-AD69-6FD6159E8D8D}" srcOrd="0" destOrd="0" presId="urn:microsoft.com/office/officeart/2005/8/layout/radial5"/>
    <dgm:cxn modelId="{0BE47A3D-8693-48D8-935E-B8298B2BFD4F}" type="presOf" srcId="{BC082BC6-1425-43D6-81CB-D0CC8C9E7799}" destId="{CA9484C9-C282-4446-8E01-814F5805161D}" srcOrd="0" destOrd="0" presId="urn:microsoft.com/office/officeart/2005/8/layout/radial5"/>
    <dgm:cxn modelId="{6EC9B85B-5009-4C41-B5C5-15F04CCF4AC7}" srcId="{21526907-CBB1-497B-8160-0525AB767AF7}" destId="{4B115CE1-5C7F-420F-8FE3-14C6027DCA53}" srcOrd="4" destOrd="0" parTransId="{6B696558-8A99-43CD-A75A-18BA09EEAA11}" sibTransId="{D53D2E7C-2444-435C-91C0-2FBB26656240}"/>
    <dgm:cxn modelId="{91D3035C-40E6-4EAA-8AD2-D7CCB1B55554}" type="presOf" srcId="{817C6568-F28C-4743-BA7E-6E19C351E28F}" destId="{C19C5903-9687-49AA-8AF6-BDE81107C0E0}" srcOrd="1" destOrd="0" presId="urn:microsoft.com/office/officeart/2005/8/layout/radial5"/>
    <dgm:cxn modelId="{82B02A6C-04C8-44BD-BAED-0384F0A95AD2}" srcId="{21526907-CBB1-497B-8160-0525AB767AF7}" destId="{DEB3680D-B158-4425-9027-70D22BB8457D}" srcOrd="3" destOrd="0" parTransId="{BC082BC6-1425-43D6-81CB-D0CC8C9E7799}" sibTransId="{FAC4344E-2B98-4486-B57B-9BE726661AD6}"/>
    <dgm:cxn modelId="{2D5E256F-21A7-410E-9C61-F6765AF1FE71}" type="presOf" srcId="{F67EC86F-C87E-48D1-BD2A-C3EF3D76F8E9}" destId="{CE624401-BA83-41F4-B854-EBD658ADD6D6}" srcOrd="0" destOrd="0" presId="urn:microsoft.com/office/officeart/2005/8/layout/radial5"/>
    <dgm:cxn modelId="{194D1374-2E05-4864-A7EB-4CA3A72313A9}" srcId="{21526907-CBB1-497B-8160-0525AB767AF7}" destId="{0F3FD1E9-6216-42E8-8280-F56838A7E8EF}" srcOrd="0" destOrd="0" parTransId="{817C6568-F28C-4743-BA7E-6E19C351E28F}" sibTransId="{8A06B651-76DF-497F-93CB-2AB52B4B6212}"/>
    <dgm:cxn modelId="{DAA88657-04AD-4319-8F82-6CED6E4E7364}" type="presOf" srcId="{6B696558-8A99-43CD-A75A-18BA09EEAA11}" destId="{BF76BF5C-0D7C-42B3-B0DB-211202E8F26D}" srcOrd="0" destOrd="0" presId="urn:microsoft.com/office/officeart/2005/8/layout/radial5"/>
    <dgm:cxn modelId="{FEBC8979-396A-4EAC-85C4-A9E6E39AE26F}" srcId="{C1F2F396-B055-4865-9544-B7BEE0768736}" destId="{21526907-CBB1-497B-8160-0525AB767AF7}" srcOrd="0" destOrd="0" parTransId="{B0C5E308-46B9-4202-88EF-422F89A7C20E}" sibTransId="{D193DE25-0CF7-45C3-B4A8-2F415A339A5C}"/>
    <dgm:cxn modelId="{1665F18A-4E0A-468E-A1D3-5FDBEDC1336D}" type="presOf" srcId="{BC082BC6-1425-43D6-81CB-D0CC8C9E7799}" destId="{63CC569E-314C-4D54-BC88-47B9A1883F6C}" srcOrd="1" destOrd="0" presId="urn:microsoft.com/office/officeart/2005/8/layout/radial5"/>
    <dgm:cxn modelId="{0682AE93-ABE0-482B-A947-FF9061882C44}" type="presOf" srcId="{6B696558-8A99-43CD-A75A-18BA09EEAA11}" destId="{A820F672-86D6-4280-AF1B-3B588132A5C0}" srcOrd="1" destOrd="0" presId="urn:microsoft.com/office/officeart/2005/8/layout/radial5"/>
    <dgm:cxn modelId="{5189D49B-8AB8-4026-8CEE-A4047925D571}" srcId="{21526907-CBB1-497B-8160-0525AB767AF7}" destId="{F67EC86F-C87E-48D1-BD2A-C3EF3D76F8E9}" srcOrd="2" destOrd="0" parTransId="{CEE19094-B14D-4F8D-9BD7-21BD0EEED800}" sibTransId="{5EF56A55-0415-4F1E-8440-0EA81FCA5DA2}"/>
    <dgm:cxn modelId="{D72EDEA1-FA80-4700-95F1-0EC62B53BE47}" type="presOf" srcId="{0F3FD1E9-6216-42E8-8280-F56838A7E8EF}" destId="{E72DF722-9191-415A-9E31-B338685571E7}" srcOrd="0" destOrd="0" presId="urn:microsoft.com/office/officeart/2005/8/layout/radial5"/>
    <dgm:cxn modelId="{A71DD6BC-7D82-4158-98D4-5EDF222315CF}" type="presOf" srcId="{188A1104-747D-4BD1-A6E3-F6ED578F7D8A}" destId="{15CB6334-85DA-40B9-A091-CAFB47877314}" srcOrd="0" destOrd="0" presId="urn:microsoft.com/office/officeart/2005/8/layout/radial5"/>
    <dgm:cxn modelId="{965815D5-BDCF-4F7B-9F79-6E74020072E5}" type="presOf" srcId="{CEE19094-B14D-4F8D-9BD7-21BD0EEED800}" destId="{5EDCA115-E012-47C9-A1FD-619283645D1D}" srcOrd="0" destOrd="0" presId="urn:microsoft.com/office/officeart/2005/8/layout/radial5"/>
    <dgm:cxn modelId="{E358B7DC-2668-4287-B0B9-A6D2C957749A}" type="presOf" srcId="{A975DA7D-2481-4112-8E7D-CEAAF6C509DA}" destId="{7AEA66C6-8AD6-444F-9D5B-43362A19C696}" srcOrd="0" destOrd="0" presId="urn:microsoft.com/office/officeart/2005/8/layout/radial5"/>
    <dgm:cxn modelId="{15CC1BDE-D735-4697-BD6A-53D667790EF8}" type="presOf" srcId="{4B115CE1-5C7F-420F-8FE3-14C6027DCA53}" destId="{DE0E084F-3423-487B-A6CD-3008FC27D2AD}" srcOrd="0" destOrd="0" presId="urn:microsoft.com/office/officeart/2005/8/layout/radial5"/>
    <dgm:cxn modelId="{89C45CEB-0EA8-4256-AB6B-B28A38C67346}" srcId="{21526907-CBB1-497B-8160-0525AB767AF7}" destId="{A975DA7D-2481-4112-8E7D-CEAAF6C509DA}" srcOrd="1" destOrd="0" parTransId="{188A1104-747D-4BD1-A6E3-F6ED578F7D8A}" sibTransId="{E7917D9B-46F3-4C39-B828-96F9E8ACE7DD}"/>
    <dgm:cxn modelId="{2E4CD7EE-5258-43C1-B37E-FA86BA76EA34}" type="presOf" srcId="{21526907-CBB1-497B-8160-0525AB767AF7}" destId="{71518815-FC74-49D7-8F66-ABAAD4D8590C}" srcOrd="0" destOrd="0" presId="urn:microsoft.com/office/officeart/2005/8/layout/radial5"/>
    <dgm:cxn modelId="{A36F5AD2-0833-46A1-8A5E-D5B75CE73879}" type="presParOf" srcId="{78D0FF66-92E2-4CE4-AD69-6FD6159E8D8D}" destId="{71518815-FC74-49D7-8F66-ABAAD4D8590C}" srcOrd="0" destOrd="0" presId="urn:microsoft.com/office/officeart/2005/8/layout/radial5"/>
    <dgm:cxn modelId="{3EE4556C-DBBC-44E5-98B9-35CE2651E38A}" type="presParOf" srcId="{78D0FF66-92E2-4CE4-AD69-6FD6159E8D8D}" destId="{778D9FB0-97EC-4DC2-91E6-35E7813AB3A6}" srcOrd="1" destOrd="0" presId="urn:microsoft.com/office/officeart/2005/8/layout/radial5"/>
    <dgm:cxn modelId="{7619EF31-AD88-4529-B6B8-8A4999672A5A}" type="presParOf" srcId="{778D9FB0-97EC-4DC2-91E6-35E7813AB3A6}" destId="{C19C5903-9687-49AA-8AF6-BDE81107C0E0}" srcOrd="0" destOrd="0" presId="urn:microsoft.com/office/officeart/2005/8/layout/radial5"/>
    <dgm:cxn modelId="{2DDC0156-9955-4AC1-AF5C-0A362212F2D5}" type="presParOf" srcId="{78D0FF66-92E2-4CE4-AD69-6FD6159E8D8D}" destId="{E72DF722-9191-415A-9E31-B338685571E7}" srcOrd="2" destOrd="0" presId="urn:microsoft.com/office/officeart/2005/8/layout/radial5"/>
    <dgm:cxn modelId="{4A0A8D60-E5ED-4818-A507-00599617E34A}" type="presParOf" srcId="{78D0FF66-92E2-4CE4-AD69-6FD6159E8D8D}" destId="{15CB6334-85DA-40B9-A091-CAFB47877314}" srcOrd="3" destOrd="0" presId="urn:microsoft.com/office/officeart/2005/8/layout/radial5"/>
    <dgm:cxn modelId="{9C90EA55-137F-495F-872A-ABAF6494B48D}" type="presParOf" srcId="{15CB6334-85DA-40B9-A091-CAFB47877314}" destId="{25386809-516C-400F-9E02-BA23EF187058}" srcOrd="0" destOrd="0" presId="urn:microsoft.com/office/officeart/2005/8/layout/radial5"/>
    <dgm:cxn modelId="{46E05252-EB5D-45FA-814B-1CA22A4ECA01}" type="presParOf" srcId="{78D0FF66-92E2-4CE4-AD69-6FD6159E8D8D}" destId="{7AEA66C6-8AD6-444F-9D5B-43362A19C696}" srcOrd="4" destOrd="0" presId="urn:microsoft.com/office/officeart/2005/8/layout/radial5"/>
    <dgm:cxn modelId="{F5E3788F-076A-4ED0-B976-4DDE7147DD17}" type="presParOf" srcId="{78D0FF66-92E2-4CE4-AD69-6FD6159E8D8D}" destId="{5EDCA115-E012-47C9-A1FD-619283645D1D}" srcOrd="5" destOrd="0" presId="urn:microsoft.com/office/officeart/2005/8/layout/radial5"/>
    <dgm:cxn modelId="{FA5302AC-8485-4F2E-8F57-65A771BDA4B5}" type="presParOf" srcId="{5EDCA115-E012-47C9-A1FD-619283645D1D}" destId="{7BAB09EC-A2AD-4940-9E28-8474011B11FF}" srcOrd="0" destOrd="0" presId="urn:microsoft.com/office/officeart/2005/8/layout/radial5"/>
    <dgm:cxn modelId="{68156BC9-CF89-4B33-874E-B73E0D350D8B}" type="presParOf" srcId="{78D0FF66-92E2-4CE4-AD69-6FD6159E8D8D}" destId="{CE624401-BA83-41F4-B854-EBD658ADD6D6}" srcOrd="6" destOrd="0" presId="urn:microsoft.com/office/officeart/2005/8/layout/radial5"/>
    <dgm:cxn modelId="{1922BBA6-5CF8-4557-9EC9-26D704DEE08E}" type="presParOf" srcId="{78D0FF66-92E2-4CE4-AD69-6FD6159E8D8D}" destId="{CA9484C9-C282-4446-8E01-814F5805161D}" srcOrd="7" destOrd="0" presId="urn:microsoft.com/office/officeart/2005/8/layout/radial5"/>
    <dgm:cxn modelId="{B9964848-76DC-4E67-81D0-2DE8FAD0F65E}" type="presParOf" srcId="{CA9484C9-C282-4446-8E01-814F5805161D}" destId="{63CC569E-314C-4D54-BC88-47B9A1883F6C}" srcOrd="0" destOrd="0" presId="urn:microsoft.com/office/officeart/2005/8/layout/radial5"/>
    <dgm:cxn modelId="{9E1BDC8E-A600-4DE1-954E-EDC24B16A049}" type="presParOf" srcId="{78D0FF66-92E2-4CE4-AD69-6FD6159E8D8D}" destId="{40FC28CF-E505-46F6-8391-F4C47DEAB871}" srcOrd="8" destOrd="0" presId="urn:microsoft.com/office/officeart/2005/8/layout/radial5"/>
    <dgm:cxn modelId="{67438177-88C6-4831-961E-714743E3FD54}" type="presParOf" srcId="{78D0FF66-92E2-4CE4-AD69-6FD6159E8D8D}" destId="{BF76BF5C-0D7C-42B3-B0DB-211202E8F26D}" srcOrd="9" destOrd="0" presId="urn:microsoft.com/office/officeart/2005/8/layout/radial5"/>
    <dgm:cxn modelId="{03C9382F-A8DB-49F4-B23B-F77B1631D762}" type="presParOf" srcId="{BF76BF5C-0D7C-42B3-B0DB-211202E8F26D}" destId="{A820F672-86D6-4280-AF1B-3B588132A5C0}" srcOrd="0" destOrd="0" presId="urn:microsoft.com/office/officeart/2005/8/layout/radial5"/>
    <dgm:cxn modelId="{D0519F79-47C6-422F-852D-6A4926383E29}" type="presParOf" srcId="{78D0FF66-92E2-4CE4-AD69-6FD6159E8D8D}" destId="{DE0E084F-3423-487B-A6CD-3008FC27D2A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A2A04A-F96D-4B9F-B280-849C1A174402}" type="doc">
      <dgm:prSet loTypeId="urn:microsoft.com/office/officeart/2005/8/layout/chevron2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E3D1BA0-418E-48C1-BE12-3CDCD1232B01}">
      <dgm:prSet phldrT="[Текст]"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1</a:t>
          </a:r>
        </a:p>
      </dgm:t>
    </dgm:pt>
    <dgm:pt modelId="{7F763FA8-21CF-4344-B8B2-627378E5D003}" type="parTrans" cxnId="{731433C7-FAE5-4524-8AF7-0B29E2966795}">
      <dgm:prSet/>
      <dgm:spPr/>
      <dgm:t>
        <a:bodyPr/>
        <a:lstStyle/>
        <a:p>
          <a:endParaRPr lang="ru-RU"/>
        </a:p>
      </dgm:t>
    </dgm:pt>
    <dgm:pt modelId="{40C1B69B-E8CF-4BC9-8C30-22BB8A1BE083}" type="sibTrans" cxnId="{731433C7-FAE5-4524-8AF7-0B29E2966795}">
      <dgm:prSet/>
      <dgm:spPr/>
      <dgm:t>
        <a:bodyPr/>
        <a:lstStyle/>
        <a:p>
          <a:endParaRPr lang="ru-RU"/>
        </a:p>
      </dgm:t>
    </dgm:pt>
    <dgm:pt modelId="{03026673-382F-43B5-8BA4-7DBE43BEAAFC}">
      <dgm:prSet phldrT="[Текст]"/>
      <dgm:spPr/>
      <dgm:t>
        <a:bodyPr/>
        <a:lstStyle/>
        <a:p>
          <a:r>
            <a:rPr lang="ru-RU" dirty="0"/>
            <a:t>Заявка</a:t>
          </a:r>
        </a:p>
      </dgm:t>
    </dgm:pt>
    <dgm:pt modelId="{4C6D1318-5086-465E-AA02-E37DBB3909E1}" type="parTrans" cxnId="{884B57D2-DDDE-423C-B33C-5DABAE3FC9D4}">
      <dgm:prSet/>
      <dgm:spPr/>
      <dgm:t>
        <a:bodyPr/>
        <a:lstStyle/>
        <a:p>
          <a:endParaRPr lang="ru-RU"/>
        </a:p>
      </dgm:t>
    </dgm:pt>
    <dgm:pt modelId="{948427F3-3771-452A-A83B-D13D4F7A59BE}" type="sibTrans" cxnId="{884B57D2-DDDE-423C-B33C-5DABAE3FC9D4}">
      <dgm:prSet/>
      <dgm:spPr/>
      <dgm:t>
        <a:bodyPr/>
        <a:lstStyle/>
        <a:p>
          <a:endParaRPr lang="ru-RU"/>
        </a:p>
      </dgm:t>
    </dgm:pt>
    <dgm:pt modelId="{7F94C392-67FE-43B0-9141-8A7D41D2767D}">
      <dgm:prSet phldrT="[Текст]"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2</a:t>
          </a:r>
        </a:p>
      </dgm:t>
    </dgm:pt>
    <dgm:pt modelId="{7460CE6F-3AF8-4628-831D-5B9524A21E47}" type="parTrans" cxnId="{790FD354-3DB8-4C4E-86A6-970D1A3643BD}">
      <dgm:prSet/>
      <dgm:spPr/>
      <dgm:t>
        <a:bodyPr/>
        <a:lstStyle/>
        <a:p>
          <a:endParaRPr lang="ru-RU"/>
        </a:p>
      </dgm:t>
    </dgm:pt>
    <dgm:pt modelId="{26B7A28F-3863-469D-89FA-0E4127009BF3}" type="sibTrans" cxnId="{790FD354-3DB8-4C4E-86A6-970D1A3643BD}">
      <dgm:prSet/>
      <dgm:spPr/>
      <dgm:t>
        <a:bodyPr/>
        <a:lstStyle/>
        <a:p>
          <a:endParaRPr lang="ru-RU"/>
        </a:p>
      </dgm:t>
    </dgm:pt>
    <dgm:pt modelId="{9D6358AE-2C7B-4D07-8AF8-5D5E69359C9A}">
      <dgm:prSet phldrT="[Текст]"/>
      <dgm:spPr/>
      <dgm:t>
        <a:bodyPr/>
        <a:lstStyle/>
        <a:p>
          <a:r>
            <a:rPr lang="ru-RU" dirty="0"/>
            <a:t>Договор, счет</a:t>
          </a:r>
        </a:p>
      </dgm:t>
    </dgm:pt>
    <dgm:pt modelId="{D307BA83-0D51-4B35-BC0A-D739A871BAF8}" type="parTrans" cxnId="{A744984D-74F5-4859-BED4-2EC285AB07AE}">
      <dgm:prSet/>
      <dgm:spPr/>
      <dgm:t>
        <a:bodyPr/>
        <a:lstStyle/>
        <a:p>
          <a:endParaRPr lang="ru-RU"/>
        </a:p>
      </dgm:t>
    </dgm:pt>
    <dgm:pt modelId="{D9072C42-6614-437B-99AF-42D97C3827C5}" type="sibTrans" cxnId="{A744984D-74F5-4859-BED4-2EC285AB07AE}">
      <dgm:prSet/>
      <dgm:spPr/>
      <dgm:t>
        <a:bodyPr/>
        <a:lstStyle/>
        <a:p>
          <a:endParaRPr lang="ru-RU"/>
        </a:p>
      </dgm:t>
    </dgm:pt>
    <dgm:pt modelId="{E1B1F62C-D4A8-4BB0-A320-86AE7590CA38}">
      <dgm:prSet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3</a:t>
          </a:r>
        </a:p>
      </dgm:t>
    </dgm:pt>
    <dgm:pt modelId="{D0FC3A99-D614-4D70-BD3A-4DFDD6E1D37A}" type="parTrans" cxnId="{9B7EB6F9-9FA6-4A06-8058-E870B00766D7}">
      <dgm:prSet/>
      <dgm:spPr/>
      <dgm:t>
        <a:bodyPr/>
        <a:lstStyle/>
        <a:p>
          <a:endParaRPr lang="ru-RU"/>
        </a:p>
      </dgm:t>
    </dgm:pt>
    <dgm:pt modelId="{E1D77CAA-BE30-47A2-B1A9-5406578023FF}" type="sibTrans" cxnId="{9B7EB6F9-9FA6-4A06-8058-E870B00766D7}">
      <dgm:prSet/>
      <dgm:spPr/>
      <dgm:t>
        <a:bodyPr/>
        <a:lstStyle/>
        <a:p>
          <a:endParaRPr lang="ru-RU"/>
        </a:p>
      </dgm:t>
    </dgm:pt>
    <dgm:pt modelId="{78ED7B3D-914F-47F2-A549-25D8A9A71CAB}">
      <dgm:prSet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4</a:t>
          </a:r>
        </a:p>
      </dgm:t>
    </dgm:pt>
    <dgm:pt modelId="{4ADAACC6-F594-4A38-9AE5-CD4C6FE2D745}" type="parTrans" cxnId="{7C07CFB3-4544-405A-BA45-6E1C229B67F3}">
      <dgm:prSet/>
      <dgm:spPr/>
      <dgm:t>
        <a:bodyPr/>
        <a:lstStyle/>
        <a:p>
          <a:endParaRPr lang="ru-RU"/>
        </a:p>
      </dgm:t>
    </dgm:pt>
    <dgm:pt modelId="{FC943C15-4250-4AFF-BF77-598D86AB5502}" type="sibTrans" cxnId="{7C07CFB3-4544-405A-BA45-6E1C229B67F3}">
      <dgm:prSet/>
      <dgm:spPr/>
      <dgm:t>
        <a:bodyPr/>
        <a:lstStyle/>
        <a:p>
          <a:endParaRPr lang="ru-RU"/>
        </a:p>
      </dgm:t>
    </dgm:pt>
    <dgm:pt modelId="{684AF4B0-C093-49F2-94DD-1A11B0AE51FC}">
      <dgm:prSet/>
      <dgm:spPr/>
      <dgm:t>
        <a:bodyPr/>
        <a:lstStyle/>
        <a:p>
          <a:r>
            <a:rPr lang="ru-RU" dirty="0"/>
            <a:t>Оформление документов</a:t>
          </a:r>
        </a:p>
      </dgm:t>
    </dgm:pt>
    <dgm:pt modelId="{D691E84F-55F9-4D52-8198-3E2FC38F2F13}" type="parTrans" cxnId="{1F61FE75-B32F-41A5-821C-D8DD02DE15C2}">
      <dgm:prSet/>
      <dgm:spPr/>
      <dgm:t>
        <a:bodyPr/>
        <a:lstStyle/>
        <a:p>
          <a:endParaRPr lang="ru-RU"/>
        </a:p>
      </dgm:t>
    </dgm:pt>
    <dgm:pt modelId="{29BB1D06-6214-417F-A44B-1AB1BB98800D}" type="sibTrans" cxnId="{1F61FE75-B32F-41A5-821C-D8DD02DE15C2}">
      <dgm:prSet/>
      <dgm:spPr/>
      <dgm:t>
        <a:bodyPr/>
        <a:lstStyle/>
        <a:p>
          <a:endParaRPr lang="ru-RU"/>
        </a:p>
      </dgm:t>
    </dgm:pt>
    <dgm:pt modelId="{4265CDD6-D6E9-4DC8-82FD-69035500E7E9}">
      <dgm:prSet/>
      <dgm:spPr/>
      <dgm:t>
        <a:bodyPr/>
        <a:lstStyle/>
        <a:p>
          <a:r>
            <a:rPr lang="ru-RU" dirty="0"/>
            <a:t>Сведения для оказания услуг</a:t>
          </a:r>
        </a:p>
      </dgm:t>
    </dgm:pt>
    <dgm:pt modelId="{016601A7-2545-4AB0-B8EA-36AAE7924096}" type="parTrans" cxnId="{34844912-E07E-48C0-904C-9F0E0E9AC2E8}">
      <dgm:prSet/>
      <dgm:spPr/>
      <dgm:t>
        <a:bodyPr/>
        <a:lstStyle/>
        <a:p>
          <a:endParaRPr lang="ru-RU"/>
        </a:p>
      </dgm:t>
    </dgm:pt>
    <dgm:pt modelId="{1BE6DA0E-0CD6-4C2D-BCD5-DC37177EDA88}" type="sibTrans" cxnId="{34844912-E07E-48C0-904C-9F0E0E9AC2E8}">
      <dgm:prSet/>
      <dgm:spPr/>
      <dgm:t>
        <a:bodyPr/>
        <a:lstStyle/>
        <a:p>
          <a:endParaRPr lang="ru-RU"/>
        </a:p>
      </dgm:t>
    </dgm:pt>
    <dgm:pt modelId="{A11DA7E9-4528-46B7-A4F3-4B2CBE4E8762}">
      <dgm:prSet/>
      <dgm:spPr/>
      <dgm:t>
        <a:bodyPr/>
        <a:lstStyle/>
        <a:p>
          <a:r>
            <a:rPr lang="ru-RU" dirty="0">
              <a:solidFill>
                <a:schemeClr val="tx1">
                  <a:lumMod val="75000"/>
                </a:schemeClr>
              </a:solidFill>
            </a:rPr>
            <a:t>5</a:t>
          </a:r>
        </a:p>
      </dgm:t>
    </dgm:pt>
    <dgm:pt modelId="{43A34E99-CAF3-415E-87F9-CFF1B0F6CB83}" type="parTrans" cxnId="{E874AD8B-F7D1-4BE4-AC8D-B3C86904C52D}">
      <dgm:prSet/>
      <dgm:spPr/>
      <dgm:t>
        <a:bodyPr/>
        <a:lstStyle/>
        <a:p>
          <a:endParaRPr lang="ru-RU"/>
        </a:p>
      </dgm:t>
    </dgm:pt>
    <dgm:pt modelId="{6B8A1CA6-A9D2-4536-BFD9-266B34FF5637}" type="sibTrans" cxnId="{E874AD8B-F7D1-4BE4-AC8D-B3C86904C52D}">
      <dgm:prSet/>
      <dgm:spPr/>
      <dgm:t>
        <a:bodyPr/>
        <a:lstStyle/>
        <a:p>
          <a:endParaRPr lang="ru-RU"/>
        </a:p>
      </dgm:t>
    </dgm:pt>
    <dgm:pt modelId="{B1821440-D7BF-48B1-8314-47B575B17553}">
      <dgm:prSet/>
      <dgm:spPr/>
      <dgm:t>
        <a:bodyPr/>
        <a:lstStyle/>
        <a:p>
          <a:r>
            <a:rPr lang="ru-RU" dirty="0"/>
            <a:t>Итоговые документы</a:t>
          </a:r>
        </a:p>
      </dgm:t>
    </dgm:pt>
    <dgm:pt modelId="{9212A820-A290-43A3-87BE-446A920D9288}" type="parTrans" cxnId="{453E1FD5-62A9-41AD-A861-E47D3F033DE2}">
      <dgm:prSet/>
      <dgm:spPr/>
      <dgm:t>
        <a:bodyPr/>
        <a:lstStyle/>
        <a:p>
          <a:endParaRPr lang="ru-RU"/>
        </a:p>
      </dgm:t>
    </dgm:pt>
    <dgm:pt modelId="{E456E6B0-514A-4745-811F-B93AD865D427}" type="sibTrans" cxnId="{453E1FD5-62A9-41AD-A861-E47D3F033DE2}">
      <dgm:prSet/>
      <dgm:spPr/>
      <dgm:t>
        <a:bodyPr/>
        <a:lstStyle/>
        <a:p>
          <a:endParaRPr lang="ru-RU"/>
        </a:p>
      </dgm:t>
    </dgm:pt>
    <dgm:pt modelId="{BDA73ABC-A6FD-4F1A-B47F-5BBF007B669E}" type="pres">
      <dgm:prSet presAssocID="{CBA2A04A-F96D-4B9F-B280-849C1A174402}" presName="linearFlow" presStyleCnt="0">
        <dgm:presLayoutVars>
          <dgm:dir/>
          <dgm:animLvl val="lvl"/>
          <dgm:resizeHandles val="exact"/>
        </dgm:presLayoutVars>
      </dgm:prSet>
      <dgm:spPr/>
    </dgm:pt>
    <dgm:pt modelId="{60CE0F63-CC0D-4719-9C94-6EAB3624C9E7}" type="pres">
      <dgm:prSet presAssocID="{EE3D1BA0-418E-48C1-BE12-3CDCD1232B01}" presName="composite" presStyleCnt="0"/>
      <dgm:spPr/>
    </dgm:pt>
    <dgm:pt modelId="{F63E12D5-9EEB-4347-9851-F0B3C7A02DB0}" type="pres">
      <dgm:prSet presAssocID="{EE3D1BA0-418E-48C1-BE12-3CDCD1232B01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97FEDA4-9C04-488D-9D59-E9728A8B6FE6}" type="pres">
      <dgm:prSet presAssocID="{EE3D1BA0-418E-48C1-BE12-3CDCD1232B01}" presName="descendantText" presStyleLbl="alignAcc1" presStyleIdx="0" presStyleCnt="5" custLinFactNeighborX="3746" custLinFactNeighborY="-2458">
        <dgm:presLayoutVars>
          <dgm:bulletEnabled val="1"/>
        </dgm:presLayoutVars>
      </dgm:prSet>
      <dgm:spPr/>
    </dgm:pt>
    <dgm:pt modelId="{9BB20654-3661-4D53-93E4-F0666F7A241C}" type="pres">
      <dgm:prSet presAssocID="{40C1B69B-E8CF-4BC9-8C30-22BB8A1BE083}" presName="sp" presStyleCnt="0"/>
      <dgm:spPr/>
    </dgm:pt>
    <dgm:pt modelId="{F65035CA-21CF-4BD9-A149-4F7E02EA239D}" type="pres">
      <dgm:prSet presAssocID="{7F94C392-67FE-43B0-9141-8A7D41D2767D}" presName="composite" presStyleCnt="0"/>
      <dgm:spPr/>
    </dgm:pt>
    <dgm:pt modelId="{27FB7683-A76B-4571-ABC3-40FD450128DE}" type="pres">
      <dgm:prSet presAssocID="{7F94C392-67FE-43B0-9141-8A7D41D2767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F114B043-1632-4C56-93E1-BB815B323631}" type="pres">
      <dgm:prSet presAssocID="{7F94C392-67FE-43B0-9141-8A7D41D2767D}" presName="descendantText" presStyleLbl="alignAcc1" presStyleIdx="1" presStyleCnt="5">
        <dgm:presLayoutVars>
          <dgm:bulletEnabled val="1"/>
        </dgm:presLayoutVars>
      </dgm:prSet>
      <dgm:spPr/>
    </dgm:pt>
    <dgm:pt modelId="{2847CE82-66F1-4EEA-8A66-2B5A33CB2B83}" type="pres">
      <dgm:prSet presAssocID="{26B7A28F-3863-469D-89FA-0E4127009BF3}" presName="sp" presStyleCnt="0"/>
      <dgm:spPr/>
    </dgm:pt>
    <dgm:pt modelId="{A54321A7-4116-4C4C-9A97-555CACA0D0E0}" type="pres">
      <dgm:prSet presAssocID="{E1B1F62C-D4A8-4BB0-A320-86AE7590CA38}" presName="composite" presStyleCnt="0"/>
      <dgm:spPr/>
    </dgm:pt>
    <dgm:pt modelId="{958F3C49-F780-418D-9C16-71CAFFAD7BA8}" type="pres">
      <dgm:prSet presAssocID="{E1B1F62C-D4A8-4BB0-A320-86AE7590CA3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64D839E-B44B-4590-9451-8AF1429F278B}" type="pres">
      <dgm:prSet presAssocID="{E1B1F62C-D4A8-4BB0-A320-86AE7590CA38}" presName="descendantText" presStyleLbl="alignAcc1" presStyleIdx="2" presStyleCnt="5">
        <dgm:presLayoutVars>
          <dgm:bulletEnabled val="1"/>
        </dgm:presLayoutVars>
      </dgm:prSet>
      <dgm:spPr/>
    </dgm:pt>
    <dgm:pt modelId="{4A1EFC03-CC2A-4B6F-833C-B716E4565F95}" type="pres">
      <dgm:prSet presAssocID="{E1D77CAA-BE30-47A2-B1A9-5406578023FF}" presName="sp" presStyleCnt="0"/>
      <dgm:spPr/>
    </dgm:pt>
    <dgm:pt modelId="{D60686F5-55F7-40A6-A245-236B505C867D}" type="pres">
      <dgm:prSet presAssocID="{78ED7B3D-914F-47F2-A549-25D8A9A71CAB}" presName="composite" presStyleCnt="0"/>
      <dgm:spPr/>
    </dgm:pt>
    <dgm:pt modelId="{FEF2F025-0C50-4F2D-B504-F7C87AEC3104}" type="pres">
      <dgm:prSet presAssocID="{78ED7B3D-914F-47F2-A549-25D8A9A71CA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EB56B920-272D-4569-9284-8E27C4B25D07}" type="pres">
      <dgm:prSet presAssocID="{78ED7B3D-914F-47F2-A549-25D8A9A71CAB}" presName="descendantText" presStyleLbl="alignAcc1" presStyleIdx="3" presStyleCnt="5">
        <dgm:presLayoutVars>
          <dgm:bulletEnabled val="1"/>
        </dgm:presLayoutVars>
      </dgm:prSet>
      <dgm:spPr/>
    </dgm:pt>
    <dgm:pt modelId="{C3CCF2DA-785A-4BED-9977-71C8D1C70532}" type="pres">
      <dgm:prSet presAssocID="{FC943C15-4250-4AFF-BF77-598D86AB5502}" presName="sp" presStyleCnt="0"/>
      <dgm:spPr/>
    </dgm:pt>
    <dgm:pt modelId="{C07877B1-0EE6-4EF5-A053-B39E6DB5EE06}" type="pres">
      <dgm:prSet presAssocID="{A11DA7E9-4528-46B7-A4F3-4B2CBE4E8762}" presName="composite" presStyleCnt="0"/>
      <dgm:spPr/>
    </dgm:pt>
    <dgm:pt modelId="{BBB36710-A2E8-4368-BE66-5AEEDF9C6487}" type="pres">
      <dgm:prSet presAssocID="{A11DA7E9-4528-46B7-A4F3-4B2CBE4E876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1D02B93-9B2F-433F-906C-FC8A857642BE}" type="pres">
      <dgm:prSet presAssocID="{A11DA7E9-4528-46B7-A4F3-4B2CBE4E8762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34844912-E07E-48C0-904C-9F0E0E9AC2E8}" srcId="{E1B1F62C-D4A8-4BB0-A320-86AE7590CA38}" destId="{4265CDD6-D6E9-4DC8-82FD-69035500E7E9}" srcOrd="0" destOrd="0" parTransId="{016601A7-2545-4AB0-B8EA-36AAE7924096}" sibTransId="{1BE6DA0E-0CD6-4C2D-BCD5-DC37177EDA88}"/>
    <dgm:cxn modelId="{9BC8C244-DD3E-4AA5-8B6B-891EB7EBC007}" type="presOf" srcId="{03026673-382F-43B5-8BA4-7DBE43BEAAFC}" destId="{097FEDA4-9C04-488D-9D59-E9728A8B6FE6}" srcOrd="0" destOrd="0" presId="urn:microsoft.com/office/officeart/2005/8/layout/chevron2"/>
    <dgm:cxn modelId="{A744984D-74F5-4859-BED4-2EC285AB07AE}" srcId="{7F94C392-67FE-43B0-9141-8A7D41D2767D}" destId="{9D6358AE-2C7B-4D07-8AF8-5D5E69359C9A}" srcOrd="0" destOrd="0" parTransId="{D307BA83-0D51-4B35-BC0A-D739A871BAF8}" sibTransId="{D9072C42-6614-437B-99AF-42D97C3827C5}"/>
    <dgm:cxn modelId="{7252314E-355D-4992-99BF-F9BC9A34A3AE}" type="presOf" srcId="{EE3D1BA0-418E-48C1-BE12-3CDCD1232B01}" destId="{F63E12D5-9EEB-4347-9851-F0B3C7A02DB0}" srcOrd="0" destOrd="0" presId="urn:microsoft.com/office/officeart/2005/8/layout/chevron2"/>
    <dgm:cxn modelId="{790FD354-3DB8-4C4E-86A6-970D1A3643BD}" srcId="{CBA2A04A-F96D-4B9F-B280-849C1A174402}" destId="{7F94C392-67FE-43B0-9141-8A7D41D2767D}" srcOrd="1" destOrd="0" parTransId="{7460CE6F-3AF8-4628-831D-5B9524A21E47}" sibTransId="{26B7A28F-3863-469D-89FA-0E4127009BF3}"/>
    <dgm:cxn modelId="{040F8A55-B0C7-49DC-96A8-9D7AAAA5CE3B}" type="presOf" srcId="{9D6358AE-2C7B-4D07-8AF8-5D5E69359C9A}" destId="{F114B043-1632-4C56-93E1-BB815B323631}" srcOrd="0" destOrd="0" presId="urn:microsoft.com/office/officeart/2005/8/layout/chevron2"/>
    <dgm:cxn modelId="{3FB99575-372A-4974-9EBC-30A37C1F2159}" type="presOf" srcId="{E1B1F62C-D4A8-4BB0-A320-86AE7590CA38}" destId="{958F3C49-F780-418D-9C16-71CAFFAD7BA8}" srcOrd="0" destOrd="0" presId="urn:microsoft.com/office/officeart/2005/8/layout/chevron2"/>
    <dgm:cxn modelId="{969BAA55-6794-474B-957A-CFE77F022CC5}" type="presOf" srcId="{CBA2A04A-F96D-4B9F-B280-849C1A174402}" destId="{BDA73ABC-A6FD-4F1A-B47F-5BBF007B669E}" srcOrd="0" destOrd="0" presId="urn:microsoft.com/office/officeart/2005/8/layout/chevron2"/>
    <dgm:cxn modelId="{1F61FE75-B32F-41A5-821C-D8DD02DE15C2}" srcId="{78ED7B3D-914F-47F2-A549-25D8A9A71CAB}" destId="{684AF4B0-C093-49F2-94DD-1A11B0AE51FC}" srcOrd="0" destOrd="0" parTransId="{D691E84F-55F9-4D52-8198-3E2FC38F2F13}" sibTransId="{29BB1D06-6214-417F-A44B-1AB1BB98800D}"/>
    <dgm:cxn modelId="{E874AD8B-F7D1-4BE4-AC8D-B3C86904C52D}" srcId="{CBA2A04A-F96D-4B9F-B280-849C1A174402}" destId="{A11DA7E9-4528-46B7-A4F3-4B2CBE4E8762}" srcOrd="4" destOrd="0" parTransId="{43A34E99-CAF3-415E-87F9-CFF1B0F6CB83}" sibTransId="{6B8A1CA6-A9D2-4536-BFD9-266B34FF5637}"/>
    <dgm:cxn modelId="{52FDDC8E-54FF-482E-93E2-E926E8FF9BD1}" type="presOf" srcId="{4265CDD6-D6E9-4DC8-82FD-69035500E7E9}" destId="{E64D839E-B44B-4590-9451-8AF1429F278B}" srcOrd="0" destOrd="0" presId="urn:microsoft.com/office/officeart/2005/8/layout/chevron2"/>
    <dgm:cxn modelId="{529C228F-A626-4EEA-B20E-E80269FC942F}" type="presOf" srcId="{B1821440-D7BF-48B1-8314-47B575B17553}" destId="{01D02B93-9B2F-433F-906C-FC8A857642BE}" srcOrd="0" destOrd="0" presId="urn:microsoft.com/office/officeart/2005/8/layout/chevron2"/>
    <dgm:cxn modelId="{086690A1-DF23-4203-BB84-4F68C48D6F9C}" type="presOf" srcId="{78ED7B3D-914F-47F2-A549-25D8A9A71CAB}" destId="{FEF2F025-0C50-4F2D-B504-F7C87AEC3104}" srcOrd="0" destOrd="0" presId="urn:microsoft.com/office/officeart/2005/8/layout/chevron2"/>
    <dgm:cxn modelId="{9BF284A8-FB56-43B4-92E6-1DD2D542632E}" type="presOf" srcId="{A11DA7E9-4528-46B7-A4F3-4B2CBE4E8762}" destId="{BBB36710-A2E8-4368-BE66-5AEEDF9C6487}" srcOrd="0" destOrd="0" presId="urn:microsoft.com/office/officeart/2005/8/layout/chevron2"/>
    <dgm:cxn modelId="{7C07CFB3-4544-405A-BA45-6E1C229B67F3}" srcId="{CBA2A04A-F96D-4B9F-B280-849C1A174402}" destId="{78ED7B3D-914F-47F2-A549-25D8A9A71CAB}" srcOrd="3" destOrd="0" parTransId="{4ADAACC6-F594-4A38-9AE5-CD4C6FE2D745}" sibTransId="{FC943C15-4250-4AFF-BF77-598D86AB5502}"/>
    <dgm:cxn modelId="{684FF2B5-DCBA-4AC4-9E70-87DD0EAD8B49}" type="presOf" srcId="{684AF4B0-C093-49F2-94DD-1A11B0AE51FC}" destId="{EB56B920-272D-4569-9284-8E27C4B25D07}" srcOrd="0" destOrd="0" presId="urn:microsoft.com/office/officeart/2005/8/layout/chevron2"/>
    <dgm:cxn modelId="{B77633C3-E005-4562-B6A9-B7933CEE10AB}" type="presOf" srcId="{7F94C392-67FE-43B0-9141-8A7D41D2767D}" destId="{27FB7683-A76B-4571-ABC3-40FD450128DE}" srcOrd="0" destOrd="0" presId="urn:microsoft.com/office/officeart/2005/8/layout/chevron2"/>
    <dgm:cxn modelId="{731433C7-FAE5-4524-8AF7-0B29E2966795}" srcId="{CBA2A04A-F96D-4B9F-B280-849C1A174402}" destId="{EE3D1BA0-418E-48C1-BE12-3CDCD1232B01}" srcOrd="0" destOrd="0" parTransId="{7F763FA8-21CF-4344-B8B2-627378E5D003}" sibTransId="{40C1B69B-E8CF-4BC9-8C30-22BB8A1BE083}"/>
    <dgm:cxn modelId="{884B57D2-DDDE-423C-B33C-5DABAE3FC9D4}" srcId="{EE3D1BA0-418E-48C1-BE12-3CDCD1232B01}" destId="{03026673-382F-43B5-8BA4-7DBE43BEAAFC}" srcOrd="0" destOrd="0" parTransId="{4C6D1318-5086-465E-AA02-E37DBB3909E1}" sibTransId="{948427F3-3771-452A-A83B-D13D4F7A59BE}"/>
    <dgm:cxn modelId="{453E1FD5-62A9-41AD-A861-E47D3F033DE2}" srcId="{A11DA7E9-4528-46B7-A4F3-4B2CBE4E8762}" destId="{B1821440-D7BF-48B1-8314-47B575B17553}" srcOrd="0" destOrd="0" parTransId="{9212A820-A290-43A3-87BE-446A920D9288}" sibTransId="{E456E6B0-514A-4745-811F-B93AD865D427}"/>
    <dgm:cxn modelId="{9B7EB6F9-9FA6-4A06-8058-E870B00766D7}" srcId="{CBA2A04A-F96D-4B9F-B280-849C1A174402}" destId="{E1B1F62C-D4A8-4BB0-A320-86AE7590CA38}" srcOrd="2" destOrd="0" parTransId="{D0FC3A99-D614-4D70-BD3A-4DFDD6E1D37A}" sibTransId="{E1D77CAA-BE30-47A2-B1A9-5406578023FF}"/>
    <dgm:cxn modelId="{17A156FF-F312-4797-A153-F863CEBB4C2C}" type="presParOf" srcId="{BDA73ABC-A6FD-4F1A-B47F-5BBF007B669E}" destId="{60CE0F63-CC0D-4719-9C94-6EAB3624C9E7}" srcOrd="0" destOrd="0" presId="urn:microsoft.com/office/officeart/2005/8/layout/chevron2"/>
    <dgm:cxn modelId="{F6D77B8D-31CD-4446-BDD5-1B68BA2CA6D0}" type="presParOf" srcId="{60CE0F63-CC0D-4719-9C94-6EAB3624C9E7}" destId="{F63E12D5-9EEB-4347-9851-F0B3C7A02DB0}" srcOrd="0" destOrd="0" presId="urn:microsoft.com/office/officeart/2005/8/layout/chevron2"/>
    <dgm:cxn modelId="{836EA924-A742-4AAA-930D-19788A967648}" type="presParOf" srcId="{60CE0F63-CC0D-4719-9C94-6EAB3624C9E7}" destId="{097FEDA4-9C04-488D-9D59-E9728A8B6FE6}" srcOrd="1" destOrd="0" presId="urn:microsoft.com/office/officeart/2005/8/layout/chevron2"/>
    <dgm:cxn modelId="{149C93DE-55B3-4B45-A1B3-26FC26D052BE}" type="presParOf" srcId="{BDA73ABC-A6FD-4F1A-B47F-5BBF007B669E}" destId="{9BB20654-3661-4D53-93E4-F0666F7A241C}" srcOrd="1" destOrd="0" presId="urn:microsoft.com/office/officeart/2005/8/layout/chevron2"/>
    <dgm:cxn modelId="{8C5DBBED-4AFB-45FD-96B9-16E14B0908D0}" type="presParOf" srcId="{BDA73ABC-A6FD-4F1A-B47F-5BBF007B669E}" destId="{F65035CA-21CF-4BD9-A149-4F7E02EA239D}" srcOrd="2" destOrd="0" presId="urn:microsoft.com/office/officeart/2005/8/layout/chevron2"/>
    <dgm:cxn modelId="{87B6ECD3-2BAE-4C2B-BFA6-056FCE634C38}" type="presParOf" srcId="{F65035CA-21CF-4BD9-A149-4F7E02EA239D}" destId="{27FB7683-A76B-4571-ABC3-40FD450128DE}" srcOrd="0" destOrd="0" presId="urn:microsoft.com/office/officeart/2005/8/layout/chevron2"/>
    <dgm:cxn modelId="{5F551C38-2C96-43CA-8896-BA37AC115FD5}" type="presParOf" srcId="{F65035CA-21CF-4BD9-A149-4F7E02EA239D}" destId="{F114B043-1632-4C56-93E1-BB815B323631}" srcOrd="1" destOrd="0" presId="urn:microsoft.com/office/officeart/2005/8/layout/chevron2"/>
    <dgm:cxn modelId="{A51FB0D2-D08A-41AE-84EE-2F41E4F0DADA}" type="presParOf" srcId="{BDA73ABC-A6FD-4F1A-B47F-5BBF007B669E}" destId="{2847CE82-66F1-4EEA-8A66-2B5A33CB2B83}" srcOrd="3" destOrd="0" presId="urn:microsoft.com/office/officeart/2005/8/layout/chevron2"/>
    <dgm:cxn modelId="{3BC45BA9-47C4-4F39-B352-C6C8C77EDE11}" type="presParOf" srcId="{BDA73ABC-A6FD-4F1A-B47F-5BBF007B669E}" destId="{A54321A7-4116-4C4C-9A97-555CACA0D0E0}" srcOrd="4" destOrd="0" presId="urn:microsoft.com/office/officeart/2005/8/layout/chevron2"/>
    <dgm:cxn modelId="{D551B927-ED0B-41A6-84BB-78A7E1BE231E}" type="presParOf" srcId="{A54321A7-4116-4C4C-9A97-555CACA0D0E0}" destId="{958F3C49-F780-418D-9C16-71CAFFAD7BA8}" srcOrd="0" destOrd="0" presId="urn:microsoft.com/office/officeart/2005/8/layout/chevron2"/>
    <dgm:cxn modelId="{89632C5A-8303-438B-A33D-19CF61F4A964}" type="presParOf" srcId="{A54321A7-4116-4C4C-9A97-555CACA0D0E0}" destId="{E64D839E-B44B-4590-9451-8AF1429F278B}" srcOrd="1" destOrd="0" presId="urn:microsoft.com/office/officeart/2005/8/layout/chevron2"/>
    <dgm:cxn modelId="{C4141820-7754-47B3-93DF-FCABAEF1A9B8}" type="presParOf" srcId="{BDA73ABC-A6FD-4F1A-B47F-5BBF007B669E}" destId="{4A1EFC03-CC2A-4B6F-833C-B716E4565F95}" srcOrd="5" destOrd="0" presId="urn:microsoft.com/office/officeart/2005/8/layout/chevron2"/>
    <dgm:cxn modelId="{876648B1-7223-4AB7-A97D-535573A4344B}" type="presParOf" srcId="{BDA73ABC-A6FD-4F1A-B47F-5BBF007B669E}" destId="{D60686F5-55F7-40A6-A245-236B505C867D}" srcOrd="6" destOrd="0" presId="urn:microsoft.com/office/officeart/2005/8/layout/chevron2"/>
    <dgm:cxn modelId="{4E5430E2-2858-44D0-9C6F-D18328E87F52}" type="presParOf" srcId="{D60686F5-55F7-40A6-A245-236B505C867D}" destId="{FEF2F025-0C50-4F2D-B504-F7C87AEC3104}" srcOrd="0" destOrd="0" presId="urn:microsoft.com/office/officeart/2005/8/layout/chevron2"/>
    <dgm:cxn modelId="{F0C06BFC-227E-426F-8958-74BA58A2F685}" type="presParOf" srcId="{D60686F5-55F7-40A6-A245-236B505C867D}" destId="{EB56B920-272D-4569-9284-8E27C4B25D07}" srcOrd="1" destOrd="0" presId="urn:microsoft.com/office/officeart/2005/8/layout/chevron2"/>
    <dgm:cxn modelId="{0919BA7E-B20C-470A-A3A4-C64A2C033B8C}" type="presParOf" srcId="{BDA73ABC-A6FD-4F1A-B47F-5BBF007B669E}" destId="{C3CCF2DA-785A-4BED-9977-71C8D1C70532}" srcOrd="7" destOrd="0" presId="urn:microsoft.com/office/officeart/2005/8/layout/chevron2"/>
    <dgm:cxn modelId="{9F3A916E-4277-40B7-8DEF-07EBD5A4F25A}" type="presParOf" srcId="{BDA73ABC-A6FD-4F1A-B47F-5BBF007B669E}" destId="{C07877B1-0EE6-4EF5-A053-B39E6DB5EE06}" srcOrd="8" destOrd="0" presId="urn:microsoft.com/office/officeart/2005/8/layout/chevron2"/>
    <dgm:cxn modelId="{32613ECC-B92C-4510-8A5B-669D0AA60CD1}" type="presParOf" srcId="{C07877B1-0EE6-4EF5-A053-B39E6DB5EE06}" destId="{BBB36710-A2E8-4368-BE66-5AEEDF9C6487}" srcOrd="0" destOrd="0" presId="urn:microsoft.com/office/officeart/2005/8/layout/chevron2"/>
    <dgm:cxn modelId="{950A6E33-B08E-4A04-A57C-9AB69A89CAFE}" type="presParOf" srcId="{C07877B1-0EE6-4EF5-A053-B39E6DB5EE06}" destId="{01D02B93-9B2F-433F-906C-FC8A857642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A17ED4-8B11-48F5-BEEE-2F238AA0F365}">
      <dsp:nvSpPr>
        <dsp:cNvPr id="0" name=""/>
        <dsp:cNvSpPr/>
      </dsp:nvSpPr>
      <dsp:spPr>
        <a:xfrm>
          <a:off x="1686608" y="1445585"/>
          <a:ext cx="1372653" cy="13594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>
              <a:solidFill>
                <a:schemeClr val="tx1">
                  <a:lumMod val="75000"/>
                </a:schemeClr>
              </a:solidFill>
            </a:rPr>
            <a:t>СУОТ</a:t>
          </a:r>
          <a:endParaRPr lang="ru-RU" sz="18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1887628" y="1644671"/>
        <a:ext cx="970613" cy="961273"/>
      </dsp:txXfrm>
    </dsp:sp>
    <dsp:sp modelId="{3C9428B7-2FFC-4115-A015-DAF4F5AA6702}">
      <dsp:nvSpPr>
        <dsp:cNvPr id="0" name=""/>
        <dsp:cNvSpPr/>
      </dsp:nvSpPr>
      <dsp:spPr>
        <a:xfrm rot="16255664">
          <a:off x="2295538" y="1081314"/>
          <a:ext cx="182203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322426" y="1187699"/>
        <a:ext cx="127542" cy="237176"/>
      </dsp:txXfrm>
    </dsp:sp>
    <dsp:sp modelId="{A18F4CEF-A7A0-4C6B-839D-AC055FCB666C}">
      <dsp:nvSpPr>
        <dsp:cNvPr id="0" name=""/>
        <dsp:cNvSpPr/>
      </dsp:nvSpPr>
      <dsp:spPr>
        <a:xfrm>
          <a:off x="1796686" y="-56158"/>
          <a:ext cx="1204393" cy="11581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1">
                  <a:lumMod val="75000"/>
                </a:schemeClr>
              </a:solidFill>
            </a:rPr>
            <a:t>ОПР</a:t>
          </a:r>
        </a:p>
      </dsp:txBody>
      <dsp:txXfrm>
        <a:off x="1973065" y="113451"/>
        <a:ext cx="851635" cy="818947"/>
      </dsp:txXfrm>
    </dsp:sp>
    <dsp:sp modelId="{1C7A1811-0CA1-4E26-97C6-506C1DA02391}">
      <dsp:nvSpPr>
        <dsp:cNvPr id="0" name=""/>
        <dsp:cNvSpPr/>
      </dsp:nvSpPr>
      <dsp:spPr>
        <a:xfrm rot="19435039">
          <a:off x="3003414" y="1350042"/>
          <a:ext cx="324276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012745" y="1457748"/>
        <a:ext cx="226993" cy="237176"/>
      </dsp:txXfrm>
    </dsp:sp>
    <dsp:sp modelId="{1DB4CCC4-A84A-4745-AC01-B38D45F1FF4E}">
      <dsp:nvSpPr>
        <dsp:cNvPr id="0" name=""/>
        <dsp:cNvSpPr/>
      </dsp:nvSpPr>
      <dsp:spPr>
        <a:xfrm>
          <a:off x="3288293" y="436160"/>
          <a:ext cx="1234340" cy="1144635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Медицинские осмотры</a:t>
          </a:r>
        </a:p>
      </dsp:txBody>
      <dsp:txXfrm>
        <a:off x="3469058" y="603788"/>
        <a:ext cx="872810" cy="809379"/>
      </dsp:txXfrm>
    </dsp:sp>
    <dsp:sp modelId="{4A8048D2-DF20-4AC1-9131-497F27A0B751}">
      <dsp:nvSpPr>
        <dsp:cNvPr id="0" name=""/>
        <dsp:cNvSpPr/>
      </dsp:nvSpPr>
      <dsp:spPr>
        <a:xfrm rot="798449">
          <a:off x="3150237" y="2144751"/>
          <a:ext cx="281030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3151369" y="2214106"/>
        <a:ext cx="196721" cy="237176"/>
      </dsp:txXfrm>
    </dsp:sp>
    <dsp:sp modelId="{7FC01C6D-C306-4D84-BC4B-A868F2F5A30A}">
      <dsp:nvSpPr>
        <dsp:cNvPr id="0" name=""/>
        <dsp:cNvSpPr/>
      </dsp:nvSpPr>
      <dsp:spPr>
        <a:xfrm>
          <a:off x="3538936" y="1958127"/>
          <a:ext cx="1218414" cy="1174132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Обучение </a:t>
          </a:r>
          <a:r>
            <a:rPr lang="ru-RU" sz="1400" kern="1200" dirty="0" err="1">
              <a:solidFill>
                <a:schemeClr val="tx1">
                  <a:lumMod val="75000"/>
                </a:schemeClr>
              </a:solidFill>
            </a:rPr>
            <a:t>сотрудни</a:t>
          </a: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-ков</a:t>
          </a:r>
        </a:p>
      </dsp:txBody>
      <dsp:txXfrm>
        <a:off x="3717369" y="2130075"/>
        <a:ext cx="861548" cy="830236"/>
      </dsp:txXfrm>
    </dsp:sp>
    <dsp:sp modelId="{CE859E88-2926-49FE-BBCF-51C82370151D}">
      <dsp:nvSpPr>
        <dsp:cNvPr id="0" name=""/>
        <dsp:cNvSpPr/>
      </dsp:nvSpPr>
      <dsp:spPr>
        <a:xfrm rot="3823709">
          <a:off x="2659892" y="2663378"/>
          <a:ext cx="152403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672634" y="2721937"/>
        <a:ext cx="106682" cy="237176"/>
      </dsp:txXfrm>
    </dsp:sp>
    <dsp:sp modelId="{34607508-2CA7-42F3-921E-473FCAFDA063}">
      <dsp:nvSpPr>
        <dsp:cNvPr id="0" name=""/>
        <dsp:cNvSpPr/>
      </dsp:nvSpPr>
      <dsp:spPr>
        <a:xfrm>
          <a:off x="2495717" y="2931561"/>
          <a:ext cx="1117838" cy="114958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>
                  <a:lumMod val="75000"/>
                </a:schemeClr>
              </a:solidFill>
            </a:rPr>
            <a:t>И т.д.</a:t>
          </a:r>
        </a:p>
      </dsp:txBody>
      <dsp:txXfrm>
        <a:off x="2659421" y="3099914"/>
        <a:ext cx="790430" cy="812879"/>
      </dsp:txXfrm>
    </dsp:sp>
    <dsp:sp modelId="{1A04E60F-3D9A-4B42-A795-488AB438725C}">
      <dsp:nvSpPr>
        <dsp:cNvPr id="0" name=""/>
        <dsp:cNvSpPr/>
      </dsp:nvSpPr>
      <dsp:spPr>
        <a:xfrm rot="7281994">
          <a:off x="1834943" y="2656228"/>
          <a:ext cx="187712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 rot="10800000">
        <a:off x="1877756" y="2711244"/>
        <a:ext cx="131398" cy="237176"/>
      </dsp:txXfrm>
    </dsp:sp>
    <dsp:sp modelId="{6ED09E71-FE6E-4BEA-BBBA-F9BFF087D667}">
      <dsp:nvSpPr>
        <dsp:cNvPr id="0" name=""/>
        <dsp:cNvSpPr/>
      </dsp:nvSpPr>
      <dsp:spPr>
        <a:xfrm>
          <a:off x="961120" y="2920009"/>
          <a:ext cx="1139854" cy="1172688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Выдача молока, ЛПП</a:t>
          </a:r>
        </a:p>
      </dsp:txBody>
      <dsp:txXfrm>
        <a:off x="1128048" y="3091745"/>
        <a:ext cx="805998" cy="829216"/>
      </dsp:txXfrm>
    </dsp:sp>
    <dsp:sp modelId="{E38FFB6A-5DAF-4344-9C70-DAC53025AD13}">
      <dsp:nvSpPr>
        <dsp:cNvPr id="0" name=""/>
        <dsp:cNvSpPr/>
      </dsp:nvSpPr>
      <dsp:spPr>
        <a:xfrm rot="10072283">
          <a:off x="1364104" y="2118413"/>
          <a:ext cx="242432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 rot="10800000">
        <a:off x="1436022" y="2189830"/>
        <a:ext cx="169702" cy="237176"/>
      </dsp:txXfrm>
    </dsp:sp>
    <dsp:sp modelId="{A794FC05-AFEA-4F4B-B744-8081429452C0}">
      <dsp:nvSpPr>
        <dsp:cNvPr id="0" name=""/>
        <dsp:cNvSpPr/>
      </dsp:nvSpPr>
      <dsp:spPr>
        <a:xfrm>
          <a:off x="105774" y="1914313"/>
          <a:ext cx="1162560" cy="1146592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1">
                  <a:lumMod val="75000"/>
                </a:schemeClr>
              </a:solidFill>
            </a:rPr>
            <a:t>СОУТ</a:t>
          </a:r>
        </a:p>
      </dsp:txBody>
      <dsp:txXfrm>
        <a:off x="276027" y="2082228"/>
        <a:ext cx="822054" cy="810762"/>
      </dsp:txXfrm>
    </dsp:sp>
    <dsp:sp modelId="{B4E094EB-8820-4B6D-8B9B-FF8C154CC6EF}">
      <dsp:nvSpPr>
        <dsp:cNvPr id="0" name=""/>
        <dsp:cNvSpPr/>
      </dsp:nvSpPr>
      <dsp:spPr>
        <a:xfrm rot="13137916">
          <a:off x="1592496" y="1379521"/>
          <a:ext cx="205404" cy="3952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 rot="10800000">
        <a:off x="1647263" y="1477954"/>
        <a:ext cx="143783" cy="237176"/>
      </dsp:txXfrm>
    </dsp:sp>
    <dsp:sp modelId="{4B56253A-D803-48C6-8178-1E59785C8798}">
      <dsp:nvSpPr>
        <dsp:cNvPr id="0" name=""/>
        <dsp:cNvSpPr/>
      </dsp:nvSpPr>
      <dsp:spPr>
        <a:xfrm>
          <a:off x="431325" y="463868"/>
          <a:ext cx="1257977" cy="119963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tx1">
                  <a:lumMod val="75000"/>
                </a:schemeClr>
              </a:solidFill>
            </a:rPr>
            <a:t>СИЗ</a:t>
          </a:r>
        </a:p>
      </dsp:txBody>
      <dsp:txXfrm>
        <a:off x="615551" y="639550"/>
        <a:ext cx="889525" cy="848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18815-FC74-49D7-8F66-ABAAD4D8590C}">
      <dsp:nvSpPr>
        <dsp:cNvPr id="0" name=""/>
        <dsp:cNvSpPr/>
      </dsp:nvSpPr>
      <dsp:spPr>
        <a:xfrm>
          <a:off x="1690104" y="1514471"/>
          <a:ext cx="1092176" cy="117679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solidFill>
                <a:schemeClr val="tx1">
                  <a:lumMod val="75000"/>
                </a:schemeClr>
              </a:solidFill>
            </a:rPr>
            <a:t>ОПР</a:t>
          </a:r>
        </a:p>
      </dsp:txBody>
      <dsp:txXfrm>
        <a:off x="1850049" y="1686809"/>
        <a:ext cx="772286" cy="832123"/>
      </dsp:txXfrm>
    </dsp:sp>
    <dsp:sp modelId="{778D9FB0-97EC-4DC2-91E6-35E7813AB3A6}">
      <dsp:nvSpPr>
        <dsp:cNvPr id="0" name=""/>
        <dsp:cNvSpPr/>
      </dsp:nvSpPr>
      <dsp:spPr>
        <a:xfrm rot="16200000">
          <a:off x="2129528" y="1131333"/>
          <a:ext cx="213328" cy="3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161527" y="1238501"/>
        <a:ext cx="149330" cy="225507"/>
      </dsp:txXfrm>
    </dsp:sp>
    <dsp:sp modelId="{E72DF722-9191-415A-9E31-B338685571E7}">
      <dsp:nvSpPr>
        <dsp:cNvPr id="0" name=""/>
        <dsp:cNvSpPr/>
      </dsp:nvSpPr>
      <dsp:spPr>
        <a:xfrm>
          <a:off x="1658998" y="1307"/>
          <a:ext cx="1154388" cy="11106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>
                  <a:lumMod val="75000"/>
                </a:schemeClr>
              </a:solidFill>
            </a:rPr>
            <a:t>Процедура управления ПР</a:t>
          </a:r>
        </a:p>
      </dsp:txBody>
      <dsp:txXfrm>
        <a:off x="1828054" y="163959"/>
        <a:ext cx="816276" cy="785353"/>
      </dsp:txXfrm>
    </dsp:sp>
    <dsp:sp modelId="{15CB6334-85DA-40B9-A091-CAFB47877314}">
      <dsp:nvSpPr>
        <dsp:cNvPr id="0" name=""/>
        <dsp:cNvSpPr/>
      </dsp:nvSpPr>
      <dsp:spPr>
        <a:xfrm rot="20626056">
          <a:off x="2851050" y="1702229"/>
          <a:ext cx="231569" cy="3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852435" y="1787108"/>
        <a:ext cx="162098" cy="225507"/>
      </dsp:txXfrm>
    </dsp:sp>
    <dsp:sp modelId="{7AEA66C6-8AD6-444F-9D5B-43362A19C696}">
      <dsp:nvSpPr>
        <dsp:cNvPr id="0" name=""/>
        <dsp:cNvSpPr/>
      </dsp:nvSpPr>
      <dsp:spPr>
        <a:xfrm>
          <a:off x="3157606" y="1113116"/>
          <a:ext cx="1159440" cy="1105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>
                  <a:lumMod val="75000"/>
                </a:schemeClr>
              </a:solidFill>
            </a:rPr>
            <a:t>Перечень рабочих мест</a:t>
          </a:r>
        </a:p>
      </dsp:txBody>
      <dsp:txXfrm>
        <a:off x="3327402" y="1275002"/>
        <a:ext cx="819848" cy="781656"/>
      </dsp:txXfrm>
    </dsp:sp>
    <dsp:sp modelId="{5EDCA115-E012-47C9-A1FD-619283645D1D}">
      <dsp:nvSpPr>
        <dsp:cNvPr id="0" name=""/>
        <dsp:cNvSpPr/>
      </dsp:nvSpPr>
      <dsp:spPr>
        <a:xfrm rot="3240000">
          <a:off x="2581260" y="2543387"/>
          <a:ext cx="223039" cy="3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2595051" y="2591490"/>
        <a:ext cx="156127" cy="225507"/>
      </dsp:txXfrm>
    </dsp:sp>
    <dsp:sp modelId="{CE624401-BA83-41F4-B854-EBD658ADD6D6}">
      <dsp:nvSpPr>
        <dsp:cNvPr id="0" name=""/>
        <dsp:cNvSpPr/>
      </dsp:nvSpPr>
      <dsp:spPr>
        <a:xfrm>
          <a:off x="2592332" y="2801087"/>
          <a:ext cx="1105428" cy="1105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Реестр рисков</a:t>
          </a:r>
        </a:p>
      </dsp:txBody>
      <dsp:txXfrm>
        <a:off x="2754218" y="2962973"/>
        <a:ext cx="781656" cy="781656"/>
      </dsp:txXfrm>
    </dsp:sp>
    <dsp:sp modelId="{CA9484C9-C282-4446-8E01-814F5805161D}">
      <dsp:nvSpPr>
        <dsp:cNvPr id="0" name=""/>
        <dsp:cNvSpPr/>
      </dsp:nvSpPr>
      <dsp:spPr>
        <a:xfrm rot="7560000">
          <a:off x="1668085" y="2543387"/>
          <a:ext cx="223039" cy="3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1721206" y="2591490"/>
        <a:ext cx="156127" cy="225507"/>
      </dsp:txXfrm>
    </dsp:sp>
    <dsp:sp modelId="{40FC28CF-E505-46F6-8391-F4C47DEAB871}">
      <dsp:nvSpPr>
        <dsp:cNvPr id="0" name=""/>
        <dsp:cNvSpPr/>
      </dsp:nvSpPr>
      <dsp:spPr>
        <a:xfrm>
          <a:off x="774623" y="2801087"/>
          <a:ext cx="1105428" cy="11054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>
                  <a:lumMod val="75000"/>
                </a:schemeClr>
              </a:solidFill>
            </a:rPr>
            <a:t>План корректирующих мероприятий </a:t>
          </a:r>
        </a:p>
      </dsp:txBody>
      <dsp:txXfrm>
        <a:off x="936509" y="2962973"/>
        <a:ext cx="781656" cy="781656"/>
      </dsp:txXfrm>
    </dsp:sp>
    <dsp:sp modelId="{BF76BF5C-0D7C-42B3-B0DB-211202E8F26D}">
      <dsp:nvSpPr>
        <dsp:cNvPr id="0" name=""/>
        <dsp:cNvSpPr/>
      </dsp:nvSpPr>
      <dsp:spPr>
        <a:xfrm rot="11880000">
          <a:off x="1426331" y="1685837"/>
          <a:ext cx="209462" cy="3758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 rot="10800000">
        <a:off x="1487632" y="1770715"/>
        <a:ext cx="146623" cy="225507"/>
      </dsp:txXfrm>
    </dsp:sp>
    <dsp:sp modelId="{DE0E084F-3423-487B-A6CD-3008FC27D2AD}">
      <dsp:nvSpPr>
        <dsp:cNvPr id="0" name=""/>
        <dsp:cNvSpPr/>
      </dsp:nvSpPr>
      <dsp:spPr>
        <a:xfrm>
          <a:off x="156942" y="1082729"/>
          <a:ext cx="1217386" cy="108465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>
                  <a:lumMod val="75000"/>
                </a:schemeClr>
              </a:solidFill>
            </a:rPr>
            <a:t>Карты ОПР</a:t>
          </a:r>
        </a:p>
      </dsp:txBody>
      <dsp:txXfrm>
        <a:off x="335224" y="1241573"/>
        <a:ext cx="860822" cy="7669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E12D5-9EEB-4347-9851-F0B3C7A02DB0}">
      <dsp:nvSpPr>
        <dsp:cNvPr id="0" name=""/>
        <dsp:cNvSpPr/>
      </dsp:nvSpPr>
      <dsp:spPr>
        <a:xfrm rot="5400000">
          <a:off x="-154668" y="156302"/>
          <a:ext cx="1031122" cy="72178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>
                  <a:lumMod val="75000"/>
                </a:schemeClr>
              </a:solidFill>
            </a:rPr>
            <a:t>1</a:t>
          </a:r>
        </a:p>
      </dsp:txBody>
      <dsp:txXfrm rot="-5400000">
        <a:off x="1" y="362527"/>
        <a:ext cx="721785" cy="309337"/>
      </dsp:txXfrm>
    </dsp:sp>
    <dsp:sp modelId="{097FEDA4-9C04-488D-9D59-E9728A8B6FE6}">
      <dsp:nvSpPr>
        <dsp:cNvPr id="0" name=""/>
        <dsp:cNvSpPr/>
      </dsp:nvSpPr>
      <dsp:spPr>
        <a:xfrm rot="5400000">
          <a:off x="4721345" y="-3999559"/>
          <a:ext cx="670229" cy="86693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200" kern="1200" dirty="0"/>
            <a:t>Заявка</a:t>
          </a:r>
        </a:p>
      </dsp:txBody>
      <dsp:txXfrm rot="-5400000">
        <a:off x="721786" y="32718"/>
        <a:ext cx="8636630" cy="604793"/>
      </dsp:txXfrm>
    </dsp:sp>
    <dsp:sp modelId="{27FB7683-A76B-4571-ABC3-40FD450128DE}">
      <dsp:nvSpPr>
        <dsp:cNvPr id="0" name=""/>
        <dsp:cNvSpPr/>
      </dsp:nvSpPr>
      <dsp:spPr>
        <a:xfrm rot="5400000">
          <a:off x="-154668" y="1069590"/>
          <a:ext cx="1031122" cy="721785"/>
        </a:xfrm>
        <a:prstGeom prst="chevron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>
                  <a:lumMod val="75000"/>
                </a:schemeClr>
              </a:solidFill>
            </a:rPr>
            <a:t>2</a:t>
          </a:r>
        </a:p>
      </dsp:txBody>
      <dsp:txXfrm rot="-5400000">
        <a:off x="1" y="1275815"/>
        <a:ext cx="721785" cy="309337"/>
      </dsp:txXfrm>
    </dsp:sp>
    <dsp:sp modelId="{F114B043-1632-4C56-93E1-BB815B323631}">
      <dsp:nvSpPr>
        <dsp:cNvPr id="0" name=""/>
        <dsp:cNvSpPr/>
      </dsp:nvSpPr>
      <dsp:spPr>
        <a:xfrm rot="5400000">
          <a:off x="4721345" y="-3084637"/>
          <a:ext cx="670229" cy="86693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200" kern="1200" dirty="0"/>
            <a:t>Договор, счет</a:t>
          </a:r>
        </a:p>
      </dsp:txBody>
      <dsp:txXfrm rot="-5400000">
        <a:off x="721786" y="947640"/>
        <a:ext cx="8636630" cy="604793"/>
      </dsp:txXfrm>
    </dsp:sp>
    <dsp:sp modelId="{958F3C49-F780-418D-9C16-71CAFFAD7BA8}">
      <dsp:nvSpPr>
        <dsp:cNvPr id="0" name=""/>
        <dsp:cNvSpPr/>
      </dsp:nvSpPr>
      <dsp:spPr>
        <a:xfrm rot="5400000">
          <a:off x="-154668" y="1982879"/>
          <a:ext cx="1031122" cy="721785"/>
        </a:xfrm>
        <a:prstGeom prst="chevron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>
                  <a:lumMod val="75000"/>
                </a:schemeClr>
              </a:solidFill>
            </a:rPr>
            <a:t>3</a:t>
          </a:r>
        </a:p>
      </dsp:txBody>
      <dsp:txXfrm rot="-5400000">
        <a:off x="1" y="2189104"/>
        <a:ext cx="721785" cy="309337"/>
      </dsp:txXfrm>
    </dsp:sp>
    <dsp:sp modelId="{E64D839E-B44B-4590-9451-8AF1429F278B}">
      <dsp:nvSpPr>
        <dsp:cNvPr id="0" name=""/>
        <dsp:cNvSpPr/>
      </dsp:nvSpPr>
      <dsp:spPr>
        <a:xfrm rot="5400000">
          <a:off x="4721345" y="-2171348"/>
          <a:ext cx="670229" cy="86693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200" kern="1200" dirty="0"/>
            <a:t>Сведения для оказания услуг</a:t>
          </a:r>
        </a:p>
      </dsp:txBody>
      <dsp:txXfrm rot="-5400000">
        <a:off x="721786" y="1860929"/>
        <a:ext cx="8636630" cy="604793"/>
      </dsp:txXfrm>
    </dsp:sp>
    <dsp:sp modelId="{FEF2F025-0C50-4F2D-B504-F7C87AEC3104}">
      <dsp:nvSpPr>
        <dsp:cNvPr id="0" name=""/>
        <dsp:cNvSpPr/>
      </dsp:nvSpPr>
      <dsp:spPr>
        <a:xfrm rot="5400000">
          <a:off x="-154668" y="2896167"/>
          <a:ext cx="1031122" cy="721785"/>
        </a:xfrm>
        <a:prstGeom prst="chevron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>
                  <a:lumMod val="75000"/>
                </a:schemeClr>
              </a:solidFill>
            </a:rPr>
            <a:t>4</a:t>
          </a:r>
        </a:p>
      </dsp:txBody>
      <dsp:txXfrm rot="-5400000">
        <a:off x="1" y="3102392"/>
        <a:ext cx="721785" cy="309337"/>
      </dsp:txXfrm>
    </dsp:sp>
    <dsp:sp modelId="{EB56B920-272D-4569-9284-8E27C4B25D07}">
      <dsp:nvSpPr>
        <dsp:cNvPr id="0" name=""/>
        <dsp:cNvSpPr/>
      </dsp:nvSpPr>
      <dsp:spPr>
        <a:xfrm rot="5400000">
          <a:off x="4721345" y="-1258060"/>
          <a:ext cx="670229" cy="86693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200" kern="1200" dirty="0"/>
            <a:t>Оформление документов</a:t>
          </a:r>
        </a:p>
      </dsp:txBody>
      <dsp:txXfrm rot="-5400000">
        <a:off x="721786" y="2774217"/>
        <a:ext cx="8636630" cy="604793"/>
      </dsp:txXfrm>
    </dsp:sp>
    <dsp:sp modelId="{BBB36710-A2E8-4368-BE66-5AEEDF9C6487}">
      <dsp:nvSpPr>
        <dsp:cNvPr id="0" name=""/>
        <dsp:cNvSpPr/>
      </dsp:nvSpPr>
      <dsp:spPr>
        <a:xfrm rot="5400000">
          <a:off x="-154668" y="3809456"/>
          <a:ext cx="1031122" cy="72178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>
              <a:solidFill>
                <a:schemeClr val="tx1">
                  <a:lumMod val="75000"/>
                </a:schemeClr>
              </a:solidFill>
            </a:rPr>
            <a:t>5</a:t>
          </a:r>
        </a:p>
      </dsp:txBody>
      <dsp:txXfrm rot="-5400000">
        <a:off x="1" y="4015681"/>
        <a:ext cx="721785" cy="309337"/>
      </dsp:txXfrm>
    </dsp:sp>
    <dsp:sp modelId="{01D02B93-9B2F-433F-906C-FC8A857642BE}">
      <dsp:nvSpPr>
        <dsp:cNvPr id="0" name=""/>
        <dsp:cNvSpPr/>
      </dsp:nvSpPr>
      <dsp:spPr>
        <a:xfrm rot="5400000">
          <a:off x="4721345" y="-344771"/>
          <a:ext cx="670229" cy="866934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26670" rIns="26670" bIns="2667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4200" kern="1200" dirty="0"/>
            <a:t>Итоговые документы</a:t>
          </a:r>
        </a:p>
      </dsp:txBody>
      <dsp:txXfrm rot="-5400000">
        <a:off x="721786" y="3687506"/>
        <a:ext cx="8636630" cy="604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7A59E-F348-46A8-8A3A-068DA1A34B52}" type="datetimeFigureOut">
              <a:rPr lang="ru-RU" smtClean="0"/>
              <a:pPr/>
              <a:t>13.03.2023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6C4E8-64E8-4AAE-966F-D2080F56E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1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6C4E8-64E8-4AAE-966F-D2080F56EFDF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2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87826"/>
            <a:ext cx="9558670" cy="1719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859079"/>
            <a:ext cx="6634215" cy="595423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89A423-357A-46C3-B777-A0D3E0C141AC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/>
          <a:srcRect l="46414"/>
          <a:stretch/>
        </p:blipFill>
        <p:spPr>
          <a:xfrm>
            <a:off x="-1" y="0"/>
            <a:ext cx="2424223" cy="51411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753833"/>
            <a:ext cx="12192000" cy="19244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76692" y="635461"/>
            <a:ext cx="1682438" cy="1682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679" y="3391785"/>
            <a:ext cx="8984511" cy="850605"/>
          </a:xfrm>
        </p:spPr>
        <p:txBody>
          <a:bodyPr anchor="b">
            <a:noAutofit/>
          </a:bodyPr>
          <a:lstStyle>
            <a:lvl1pPr algn="ctr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8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E1C1B-4467-4772-939A-33D0225586ED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9FDE-5E4C-43E8-BF03-8A5AF33783DF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46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9A5D-8A34-48F8-9C27-C2594B123DA7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0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985651-94D8-42B6-B301-8D7929524C14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38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C4044-15EC-4E9A-8660-0C2A33D8F1DA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1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31F6-6FAE-42C9-B706-D3FA1F8CF18E}" type="datetime1">
              <a:rPr lang="ru-RU" smtClean="0"/>
              <a:t>13.03.2023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8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758AC-A04B-4F24-9C72-E1B9212A9C1B}" type="datetime1">
              <a:rPr lang="ru-RU" smtClean="0"/>
              <a:t>13.03.2023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2269-1061-480C-AA90-6395B1D6D2FE}" type="datetime1">
              <a:rPr lang="ru-RU" smtClean="0"/>
              <a:t>13.03.2023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2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9F7A-9A18-4F0A-9815-C367290998FE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62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E3F650-E9DF-471F-B727-96B3109129BE}" type="datetime1">
              <a:rPr lang="ru-RU" smtClean="0"/>
              <a:t>13.03.2023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203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6486"/>
            <a:ext cx="4215394" cy="5249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655314F-B7EA-4356-9B4B-536D56F5CE76}" type="datetime1">
              <a:rPr lang="ru-RU" smtClean="0"/>
              <a:t>13.03.2023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802674" cy="21598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400010"/>
            <a:ext cx="12254669" cy="668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11111"/>
            <a:ext cx="645451" cy="6442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2229" y="402812"/>
            <a:ext cx="9601200" cy="622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7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415397" y="4884378"/>
            <a:ext cx="6952890" cy="59542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Испытательный лабораторный центр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6119" y="2817341"/>
            <a:ext cx="9877071" cy="1425049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Торгово-промышленная палата Чувашской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val="72238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915914" y="1064449"/>
            <a:ext cx="1872208" cy="3482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Заявка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21269" y="1646832"/>
            <a:ext cx="1872208" cy="33095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Договор, счет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33909" y="2786974"/>
            <a:ext cx="8574657" cy="39056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Идентификация, проведение измерений, запись результатов в рабочей тетради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4737" y="3924669"/>
            <a:ext cx="4154988" cy="29447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Оформление протоколов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14736" y="4431521"/>
            <a:ext cx="4163587" cy="560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Запись в журнале регистрации измерений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14735" y="6010775"/>
            <a:ext cx="4154990" cy="5609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Регистрация в журнале выдачи протоколов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823334" y="5186813"/>
            <a:ext cx="4154989" cy="61572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Отчетность во ФГИС </a:t>
            </a:r>
          </a:p>
          <a:p>
            <a:pPr algn="ctr"/>
            <a:r>
              <a:rPr lang="ru-RU" dirty="0" err="1">
                <a:solidFill>
                  <a:schemeClr val="tx1"/>
                </a:solidFill>
              </a:rPr>
              <a:t>Росаккредитацию</a:t>
            </a:r>
            <a:r>
              <a:rPr lang="ru-RU" dirty="0">
                <a:solidFill>
                  <a:schemeClr val="tx1"/>
                </a:solidFill>
              </a:rPr>
              <a:t> 5 </a:t>
            </a:r>
            <a:r>
              <a:rPr lang="ru-RU" dirty="0" err="1">
                <a:solidFill>
                  <a:schemeClr val="tx1"/>
                </a:solidFill>
              </a:rPr>
              <a:t>р.д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814737" y="2159211"/>
            <a:ext cx="4154989" cy="37436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Запись в журнале регистрации СИ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14737" y="3356803"/>
            <a:ext cx="4154989" cy="3020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Запись в журнале регистрации СИ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422996" y="3794626"/>
            <a:ext cx="3134690" cy="489903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Оформление отчета по СОУТ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417162" y="4685771"/>
            <a:ext cx="3140524" cy="759300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Отчетность во ФГИС Минтруда в течении 10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р.д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30875" y="1432063"/>
            <a:ext cx="3592866" cy="462121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Сведения для проведения СОУТ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422996" y="2110769"/>
            <a:ext cx="3128856" cy="49958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Совещание с комиссией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по СОУТ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417161" y="5793352"/>
            <a:ext cx="3140525" cy="661836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</a:rPr>
              <a:t>Уведомление в течении 3 р.д. об отчетности во ФГИС Заказчика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417161" y="1048885"/>
            <a:ext cx="3140525" cy="351602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Отчетность во ФГИС СОУТ 5 р.д.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8417162" y="1575666"/>
            <a:ext cx="3140525" cy="336770"/>
          </a:xfrm>
          <a:prstGeom prst="roundRect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0000"/>
                </a:solidFill>
              </a:rPr>
              <a:t>Уведомление 3аказчика 3  р.д.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179" y="543055"/>
            <a:ext cx="9601200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7. Порядок оказания услуг (СОУТ, ПК)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7978324" y="3936640"/>
            <a:ext cx="438838" cy="257691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9847550" y="3177543"/>
            <a:ext cx="280184" cy="617082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9807252" y="1935826"/>
            <a:ext cx="280184" cy="197175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9807252" y="1410666"/>
            <a:ext cx="280184" cy="169147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5717760" y="1396868"/>
            <a:ext cx="280184" cy="264297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5717760" y="1959957"/>
            <a:ext cx="280184" cy="199254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>
            <a:off x="5717760" y="2506341"/>
            <a:ext cx="280184" cy="293022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низ 52"/>
          <p:cNvSpPr/>
          <p:nvPr/>
        </p:nvSpPr>
        <p:spPr>
          <a:xfrm>
            <a:off x="5697415" y="3177544"/>
            <a:ext cx="300529" cy="179260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низ 53"/>
          <p:cNvSpPr/>
          <p:nvPr/>
        </p:nvSpPr>
        <p:spPr>
          <a:xfrm>
            <a:off x="5697415" y="3645878"/>
            <a:ext cx="294695" cy="290762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>
            <a:off x="5717760" y="4218230"/>
            <a:ext cx="280184" cy="223172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5718596" y="4969177"/>
            <a:ext cx="266843" cy="226751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 вниз 56"/>
          <p:cNvSpPr/>
          <p:nvPr/>
        </p:nvSpPr>
        <p:spPr>
          <a:xfrm>
            <a:off x="5720517" y="5797183"/>
            <a:ext cx="280184" cy="216592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 rot="10800000">
            <a:off x="4523741" y="1661162"/>
            <a:ext cx="486748" cy="267750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3990545" y="1893423"/>
            <a:ext cx="280184" cy="254023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 rot="10800000">
            <a:off x="7956789" y="2245926"/>
            <a:ext cx="480105" cy="238139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 rot="20187123">
            <a:off x="6842523" y="1375370"/>
            <a:ext cx="1632003" cy="238139"/>
          </a:xfrm>
          <a:prstGeom prst="right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>
            <a:off x="9847550" y="4281691"/>
            <a:ext cx="280184" cy="413515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9868930" y="5439697"/>
            <a:ext cx="258804" cy="353059"/>
          </a:xfrm>
          <a:prstGeom prst="downArrow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4477E01-118C-3DA1-3A91-BBF37A8AD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86630" y="6447389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56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276" y="564293"/>
            <a:ext cx="9601200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7. Порядок оказания услуг (СУОТ, ОПР)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181240"/>
              </p:ext>
            </p:extLst>
          </p:nvPr>
        </p:nvGraphicFramePr>
        <p:xfrm>
          <a:off x="1235677" y="1606163"/>
          <a:ext cx="9391134" cy="468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D84C1B6-A194-39B5-AD05-40E1C68D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64642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065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510" y="518621"/>
            <a:ext cx="10007907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8. Документы необходимые для оказания услуг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65654" y="1363362"/>
            <a:ext cx="10348937" cy="10338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1. Заявка;</a:t>
            </a:r>
          </a:p>
          <a:p>
            <a:pPr marL="0" indent="0" algn="just">
              <a:buNone/>
            </a:pPr>
            <a:r>
              <a:rPr lang="ru-RU" dirty="0"/>
              <a:t>2. Примерные данные (согласно структуре предприятия, штатного расписания) по персоналу представить по следующей таблице (примеры)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39605"/>
              </p:ext>
            </p:extLst>
          </p:nvPr>
        </p:nvGraphicFramePr>
        <p:xfrm>
          <a:off x="1229807" y="2505397"/>
          <a:ext cx="10220629" cy="24680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4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79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2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102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141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Наименование структурного подразделения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Наименование должности,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профессии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Код профессии по ОКПДТР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Ф.И.О. работников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Муж.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Жен.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СНИЛС работников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Сменность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latin typeface="Times New Roman"/>
                          <a:ea typeface="Lucida Sans Unicode"/>
                          <a:cs typeface="Times New Roman"/>
                        </a:rPr>
                        <a:t>Оборудование, закрепленное за специалистом, рабочим, модель, год выпуска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93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Рабочие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Слесарь-ремонтник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18559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Иванов И.И.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1</a:t>
                      </a:r>
                      <a:r>
                        <a:rPr lang="ru-RU" sz="1200" kern="50" baseline="0" dirty="0">
                          <a:latin typeface="Times New Roman"/>
                          <a:ea typeface="Lucida Sans Unicode"/>
                          <a:cs typeface="Times New Roman"/>
                        </a:rPr>
                        <a:t> </a:t>
                      </a: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000-000-000-00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1 смена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(8ч, перерыв 1ч)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без ночной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Токарный станок ТК-01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инв.№341, год выпуска-1982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Заточной станок мод 3К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инв.№ 560 (либо зав.№)1985г.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latin typeface="Times New Roman"/>
                          <a:ea typeface="Lucida Sans Unicode"/>
                          <a:cs typeface="Times New Roman"/>
                        </a:rPr>
                        <a:t>Верстак и т.п.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46D862-36B6-06FA-7024-EF37BF56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53F6AD-FB9D-16C1-597C-A46B91EBFE9D}"/>
              </a:ext>
            </a:extLst>
          </p:cNvPr>
          <p:cNvSpPr txBox="1"/>
          <p:nvPr/>
        </p:nvSpPr>
        <p:spPr>
          <a:xfrm>
            <a:off x="1096642" y="5081670"/>
            <a:ext cx="10617775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3. </a:t>
            </a:r>
            <a:r>
              <a:rPr lang="ru-RU" sz="1900" dirty="0">
                <a:solidFill>
                  <a:schemeClr val="tx2"/>
                </a:solidFill>
              </a:rPr>
              <a:t>Копию приказа о создании комиссии по (СОУТ или ОПР). Число членов комиссии должно быть нечетным.</a:t>
            </a:r>
          </a:p>
          <a:p>
            <a:r>
              <a:rPr lang="ru-RU" sz="1900" dirty="0">
                <a:solidFill>
                  <a:schemeClr val="tx2"/>
                </a:solidFill>
              </a:rPr>
              <a:t>4. Сведения о случаях производственного травматизма и (или) установления профессионального заболевания, возникшие в связи с воздействием на работника на его рабочем месте вредных и (или) опасных производственных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552352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9557" y="506330"/>
            <a:ext cx="10045245" cy="47708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8. Документы необходимые для оказания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122" y="1326292"/>
            <a:ext cx="11425882" cy="5127094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+mj-lt"/>
              <a:buAutoNum type="arabicPeriod"/>
            </a:pPr>
            <a:endParaRPr lang="ru-RU" dirty="0"/>
          </a:p>
          <a:p>
            <a:pPr marL="0" indent="0" algn="just">
              <a:buNone/>
            </a:pPr>
            <a:r>
              <a:rPr lang="ru-RU" sz="5600" dirty="0"/>
              <a:t>5. Сведения о предложениях и жалобах работников по осуществлению на их рабочих местах идентификации потенциально вредных и (или) опасных производственных факторов.</a:t>
            </a:r>
          </a:p>
          <a:p>
            <a:pPr marL="0" indent="0" algn="just">
              <a:buNone/>
            </a:pPr>
            <a:r>
              <a:rPr lang="ru-RU" sz="5600" dirty="0"/>
              <a:t>6. Сведения по ранее проведенной аттестации рабочих мест (АРМ) или по специальной оценке условий труда (СОУТ) (при наличии).</a:t>
            </a:r>
          </a:p>
          <a:p>
            <a:pPr marL="0" indent="0" algn="just">
              <a:buNone/>
            </a:pPr>
            <a:r>
              <a:rPr lang="ru-RU" sz="5600" dirty="0"/>
              <a:t>7. Перечень профессий на периодические медосмотры.</a:t>
            </a:r>
          </a:p>
          <a:p>
            <a:pPr marL="0" indent="0" algn="just">
              <a:buNone/>
            </a:pPr>
            <a:r>
              <a:rPr lang="ru-RU" sz="5600" dirty="0"/>
              <a:t>8. Перечень на доплаты за вредные условия труда (при его наличии).</a:t>
            </a:r>
          </a:p>
          <a:p>
            <a:pPr marL="0" indent="0" algn="just">
              <a:buNone/>
            </a:pPr>
            <a:r>
              <a:rPr lang="ru-RU" sz="5600" dirty="0"/>
              <a:t>9. Перечень профессий на предоставление бесплатного молока (при его наличии).</a:t>
            </a:r>
          </a:p>
          <a:p>
            <a:pPr marL="0" indent="0" algn="just">
              <a:buNone/>
            </a:pPr>
            <a:r>
              <a:rPr lang="ru-RU" sz="5600" dirty="0"/>
              <a:t>10. Перечень профессий, имеющих право на льготное пенсионное обеспечение по Списку №1, №2 (при его наличии), по возможности согласованный с пенсионным фондом.</a:t>
            </a:r>
          </a:p>
          <a:p>
            <a:pPr marL="0" indent="0" algn="just">
              <a:buNone/>
            </a:pPr>
            <a:r>
              <a:rPr lang="ru-RU" sz="5600" dirty="0"/>
              <a:t>11. Перечень профессий, имеющих право на дополнительные отпуска (при его наличии).</a:t>
            </a:r>
          </a:p>
          <a:p>
            <a:pPr marL="0" indent="0" algn="just">
              <a:buNone/>
            </a:pPr>
            <a:r>
              <a:rPr lang="ru-RU" sz="5600" dirty="0"/>
              <a:t>12. Должностные инструкции в электронном варианте (раздел функциональные обязанности).</a:t>
            </a:r>
          </a:p>
          <a:p>
            <a:pPr marL="0" indent="0" algn="just">
              <a:buNone/>
            </a:pPr>
            <a:r>
              <a:rPr lang="ru-RU" sz="5600" dirty="0"/>
              <a:t>13. При наличии коллективного договора все вышеуказанные перечни (на молоко, спецодежду, доплаты, </a:t>
            </a:r>
            <a:r>
              <a:rPr lang="ru-RU" sz="5600" dirty="0" err="1"/>
              <a:t>допол</a:t>
            </a:r>
            <a:r>
              <a:rPr lang="ru-RU" sz="5600" dirty="0"/>
              <a:t>. отпуска) берутся из </a:t>
            </a:r>
            <a:r>
              <a:rPr lang="ru-RU" sz="5600" dirty="0" err="1"/>
              <a:t>колдоговора</a:t>
            </a:r>
            <a:r>
              <a:rPr lang="ru-RU" sz="5600" dirty="0"/>
              <a:t>, уточняются во время специальной оценки с учетом нормативных требований.</a:t>
            </a:r>
          </a:p>
          <a:p>
            <a:pPr marL="0" indent="0" algn="just">
              <a:buNone/>
            </a:pPr>
            <a:r>
              <a:rPr lang="ru-RU" sz="5600" dirty="0"/>
              <a:t>14. Правила внутреннего трудового распорядка (д. быть указаны режимы труда и отдыха работников).</a:t>
            </a:r>
          </a:p>
          <a:p>
            <a:pPr marL="0" indent="0" algn="just">
              <a:buNone/>
            </a:pPr>
            <a:r>
              <a:rPr lang="ru-RU" sz="5600" dirty="0"/>
              <a:t>15. Реквизиты предприятия (ИНН/КПП, Расчётный счёт, БИК, ОКПО, ОКОНХ, ОКОГУ, ОКТМО, ОКВЭД, ОГРН).</a:t>
            </a:r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FA570B-CB5A-0B4E-2C64-2931FE824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353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6295" y="593245"/>
            <a:ext cx="10395284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9. Итоговые документы которые выдаем Заказчикам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25198"/>
              </p:ext>
            </p:extLst>
          </p:nvPr>
        </p:nvGraphicFramePr>
        <p:xfrm>
          <a:off x="1070920" y="1400438"/>
          <a:ext cx="10495004" cy="4712437"/>
        </p:xfrm>
        <a:graphic>
          <a:graphicData uri="http://schemas.openxmlformats.org/drawingml/2006/table">
            <a:tbl>
              <a:tblPr firstRow="1" firstCol="1" bandRow="1"/>
              <a:tblGrid>
                <a:gridCol w="649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35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/>
                        <a:t>ОТЧЕТ ПО СПЕЦИАЛЬНОЙ ОЦЕНКЕ УСЛОВИЙ ТРУДА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3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отчета о проведении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Сведения об организации, проводящей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уведомления о внесении в реестр организаций, проводящих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78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аттестата аккредитации испытательного лабораторного центра ТПП Чувашской Республики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18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Копия области аккредитации испытательного лабораторного центра ТПП Чувашской Республики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20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эксперта по результатам проведения идентификации потенциально вредных и (или) опасных производственных факторов</a:t>
                      </a:r>
                      <a:endParaRPr lang="ru-RU" sz="1400" b="1" kern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24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6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заседания комиссии по проведению СОУТ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рабочих мест, на которых проводилась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Сводная ведомость результатов проведения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рекомендуемых мероприятий по улучшению условий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Заключение эксперта по результатам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6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Карты СОУТ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8528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Протоколы проведения исследований (испытаний) и измерений вредных и (или) опасных производственных факторов и трудового процесса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325D095-A02B-48E8-D39F-E38D69CD0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81895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1479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920" y="428798"/>
            <a:ext cx="10495005" cy="51158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9. Итоговые документы которые выдаем Заказчикам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076" y="1334531"/>
            <a:ext cx="9601200" cy="3789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ПРОИЗВОДСТВЕННЫЙ КОНТРОЛЬ (ПРОТОКОЛЫ)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96152"/>
              </p:ext>
            </p:extLst>
          </p:nvPr>
        </p:nvGraphicFramePr>
        <p:xfrm>
          <a:off x="678455" y="1795282"/>
          <a:ext cx="4799319" cy="4633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4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Параметры микроклимата: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температура воздуха, °С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относительная влажность воздуха, 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скорость движения воздуха, м/с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индекс тепловой нагрузки среды (ТНС-индекс), °С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1.5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интенсивность теплового облучения, Вт/м2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Световая среда: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2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2.1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освещенность, </a:t>
                      </a:r>
                      <a:r>
                        <a:rPr lang="ru-RU" sz="1400" u="none" strike="noStrike" dirty="0" err="1">
                          <a:effectLst/>
                        </a:rPr>
                        <a:t>лк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2.2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КЕО, %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2.3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яркость, кд/м2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Акустические факторы: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шум, </a:t>
                      </a:r>
                      <a:r>
                        <a:rPr lang="ru-RU" sz="1400" u="none" strike="noStrike" dirty="0" err="1">
                          <a:effectLst/>
                        </a:rPr>
                        <a:t>дБА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вибрация общая, дБ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вибрация локальная, дБ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3.4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инфразвук, </a:t>
                      </a:r>
                      <a:r>
                        <a:rPr lang="ru-RU" sz="1400" u="none" strike="noStrike" dirty="0" err="1">
                          <a:effectLst/>
                        </a:rPr>
                        <a:t>дБЛин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3.5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ультразвук воздушный, дБ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4.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Электромагнитные поля, создаваемые ВДТ и ПЭВМ: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4.1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напряженность электрического поля, В/м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4.2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плотность магнитного потока, </a:t>
                      </a:r>
                      <a:r>
                        <a:rPr lang="ru-RU" sz="1400" u="none" strike="noStrike" dirty="0" err="1">
                          <a:effectLst/>
                        </a:rPr>
                        <a:t>нТл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24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4.3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напряженность электростатического поля, </a:t>
                      </a:r>
                      <a:r>
                        <a:rPr lang="ru-RU" sz="1400" u="none" strike="noStrike" dirty="0" err="1">
                          <a:effectLst/>
                        </a:rPr>
                        <a:t>кВ</a:t>
                      </a:r>
                      <a:r>
                        <a:rPr lang="ru-RU" sz="1400" u="none" strike="noStrike" dirty="0">
                          <a:effectLst/>
                        </a:rPr>
                        <a:t>/м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D885EC-B6B1-4C85-24D8-6FBBE1CC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38762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:a16="http://schemas.microsoft.com/office/drawing/2014/main" id="{1D2F2DCE-15C3-52B0-D26D-FBA5229CF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558921"/>
              </p:ext>
            </p:extLst>
          </p:nvPr>
        </p:nvGraphicFramePr>
        <p:xfrm>
          <a:off x="5796621" y="1795282"/>
          <a:ext cx="5305576" cy="3577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8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36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4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5.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Электромагнитные поля промышленной частоты (50 Гц):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5.1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напряженность электрического поля, </a:t>
                      </a:r>
                      <a:r>
                        <a:rPr lang="ru-RU" sz="1400" u="none" strike="noStrike" dirty="0" err="1">
                          <a:effectLst/>
                        </a:rPr>
                        <a:t>кВ</a:t>
                      </a:r>
                      <a:r>
                        <a:rPr lang="ru-RU" sz="1400" u="none" strike="noStrike" dirty="0">
                          <a:effectLst/>
                        </a:rPr>
                        <a:t>/м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5.2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напряженность магнитного поля, А/м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7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6.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Электромагнитные поля радиочастотного диапазона: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6.1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плотность потока энергии, мкВт/см2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7.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Ультрафиолетовое излучение: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7.1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энергетическая освещенность, Вт/м2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3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8.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Радиационный контроль: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2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8.1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мощность </a:t>
                      </a:r>
                      <a:r>
                        <a:rPr lang="ru-RU" sz="1400" u="none" strike="noStrike" dirty="0" err="1">
                          <a:effectLst/>
                        </a:rPr>
                        <a:t>амбиентного</a:t>
                      </a:r>
                      <a:r>
                        <a:rPr lang="ru-RU" sz="1400" u="none" strike="noStrike" dirty="0">
                          <a:effectLst/>
                        </a:rPr>
                        <a:t> эквивалента дозы гамма-излучения, </a:t>
                      </a:r>
                      <a:r>
                        <a:rPr lang="ru-RU" sz="1400" u="none" strike="noStrike" dirty="0" err="1">
                          <a:effectLst/>
                        </a:rPr>
                        <a:t>мкЗв</a:t>
                      </a:r>
                      <a:r>
                        <a:rPr lang="ru-RU" sz="1400" u="none" strike="noStrike" dirty="0">
                          <a:effectLst/>
                        </a:rPr>
                        <a:t>/ч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9.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Химические факторы (согласно области аккредитации)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00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9.1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Отбор проб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56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Аэрозоли преимущественно </a:t>
                      </a:r>
                      <a:r>
                        <a:rPr lang="ru-RU" sz="1400" u="none" strike="noStrike" dirty="0" err="1">
                          <a:effectLst/>
                        </a:rPr>
                        <a:t>фиброгенного</a:t>
                      </a:r>
                      <a:r>
                        <a:rPr lang="ru-RU" sz="1400" u="none" strike="noStrike" dirty="0">
                          <a:effectLst/>
                        </a:rPr>
                        <a:t> действия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51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Оформление протоколов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67" marR="5767" marT="57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450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708" y="471144"/>
            <a:ext cx="10470292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9. Итоговые документы которые выдаем Заказчикам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125756"/>
              </p:ext>
            </p:extLst>
          </p:nvPr>
        </p:nvGraphicFramePr>
        <p:xfrm>
          <a:off x="705450" y="1509624"/>
          <a:ext cx="4565289" cy="2715419"/>
        </p:xfrm>
        <a:graphic>
          <a:graphicData uri="http://schemas.openxmlformats.org/drawingml/2006/table">
            <a:tbl>
              <a:tblPr firstRow="1" firstCol="1" bandRow="1"/>
              <a:tblGrid>
                <a:gridCol w="40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626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/>
                        <a:t>ОТЧЕТ ПО ОЦЕНКЕ ПРОФЕССИОНАЛЬНЫХ РИСКОВ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5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Титульный лист отчета о проведении ОПР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6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Процедура управления профессиональными рисками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69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рабочих мест, подлежащих оценке профессиональных рисков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86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Реестр идентифицированных факторов риска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47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корректирующих мероприятий для снижения уровня профессиональных рисков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4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Карты оценки профессиональных рисков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5D9F13D-24BA-44C5-5004-BC4EAF944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64642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7" name="Объект 5">
            <a:extLst>
              <a:ext uri="{FF2B5EF4-FFF2-40B4-BE49-F238E27FC236}">
                <a16:creationId xmlns:a16="http://schemas.microsoft.com/office/drawing/2014/main" id="{48947970-55E6-DF0D-3C79-B0DD140905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316033"/>
              </p:ext>
            </p:extLst>
          </p:nvPr>
        </p:nvGraphicFramePr>
        <p:xfrm>
          <a:off x="5539948" y="1509624"/>
          <a:ext cx="6347252" cy="4123425"/>
        </p:xfrm>
        <a:graphic>
          <a:graphicData uri="http://schemas.openxmlformats.org/drawingml/2006/table">
            <a:tbl>
              <a:tblPr firstRow="1" firstCol="1" bandRow="1"/>
              <a:tblGrid>
                <a:gridCol w="39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2851"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dirty="0"/>
                        <a:t>ОТЧЕТ ПО СИСТЕМЕ УПРАВЛЕНИЯ ОХРАНОЙ ТРУДА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Положение о системе</a:t>
                      </a:r>
                      <a:r>
                        <a:rPr lang="ru-RU" sz="1200" baseline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управления охраной труда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Политика (стратегия) в области охраны труда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профессиональных рисков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Список проведение медицинских осмотров и освидетельствований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проведении обучения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обеспечении работников средствами индивидуальной защиты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обеспечении безопасности работников при эксплуатации оборудования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обеспечении безопасности работников при осуществлении технологических процессов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обеспечении безопасности работников при эксплуатации применяемых инструментов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обеспечение безопасности работников при применении сырья и материалов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78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выдаче работникам молока или других равноценных пищевых продуктов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594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обеспечение работников лечебно-профилактическим питанием и т.д.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815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2337" y="570002"/>
            <a:ext cx="10082966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10. Гарантии и компенсации по результатам СОУТ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215569"/>
              </p:ext>
            </p:extLst>
          </p:nvPr>
        </p:nvGraphicFramePr>
        <p:xfrm>
          <a:off x="859665" y="1511238"/>
          <a:ext cx="10472670" cy="4601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887">
                  <a:extLst>
                    <a:ext uri="{9D8B030D-6E8A-4147-A177-3AD203B41FA5}">
                      <a16:colId xmlns:a16="http://schemas.microsoft.com/office/drawing/2014/main" val="927440544"/>
                    </a:ext>
                  </a:extLst>
                </a:gridCol>
                <a:gridCol w="2231480">
                  <a:extLst>
                    <a:ext uri="{9D8B030D-6E8A-4147-A177-3AD203B41FA5}">
                      <a16:colId xmlns:a16="http://schemas.microsoft.com/office/drawing/2014/main" val="1206530672"/>
                    </a:ext>
                  </a:extLst>
                </a:gridCol>
              </a:tblGrid>
              <a:tr h="2965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№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Класс (подкласс) условий труда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Гарантии и компенсации, предоставляемые работникам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Повышенная оплата труда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Ежегодный доп. оплачиваемый отпуск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Сокращенная продолжительность рабочего времени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оптимальные условия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dirty="0"/>
                        <a:t>труда (1 класс) </a:t>
                      </a:r>
                      <a:endParaRPr lang="ru-RU" sz="1400" b="0" dirty="0"/>
                    </a:p>
                  </a:txBody>
                  <a:tcPr anchor="ctr"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декларирование рабочего места на 5 лет, (декларация бессрочная)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4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  <a:endParaRPr lang="ru-RU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допустимые условия труда (2 класс) </a:t>
                      </a:r>
                      <a:endParaRPr lang="ru-RU" sz="1400" b="0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2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Вредные условия труда (3 класс)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1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подкласс 3.1 (вредные условия труда 1 степени)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4 % тарифной ставки (оклада)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1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подкласс 3.2 (вредные условия труда 2 степени)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4 % тарифной ставки (оклада)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>
                          <a:effectLst/>
                        </a:rPr>
                        <a:t>7 календарных  дней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/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1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подкласс 3.3 (вредные условия труда 3 степени)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4 % тарифной ставки (оклада)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>
                          <a:effectLst/>
                        </a:rPr>
                        <a:t>7 календарных  дней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/>
                        <a:t>не более 36 ч. в неделю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14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подкласс 3.4 (вредные условия труда 4 степени)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effectLst/>
                        </a:rPr>
                        <a:t>4 % тарифной ставки (оклада)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>
                          <a:effectLst/>
                        </a:rPr>
                        <a:t>7 календарных  дней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>
                          <a:effectLst/>
                        </a:rPr>
                        <a:t>не более 36 ч. в неделю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20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опасные условия труда (4 класс)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4 % тарифной ставки (оклада)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7 календарных  дней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</a:rPr>
                        <a:t>не более 36 ч. в неделю</a:t>
                      </a:r>
                      <a:endParaRPr lang="ru-RU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3CA5F5-F263-68AC-9409-AEF2D67D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31033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895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8378" y="499064"/>
            <a:ext cx="10066924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10. Гарантии и компенсации по результатам СОУТ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397955"/>
              </p:ext>
            </p:extLst>
          </p:nvPr>
        </p:nvGraphicFramePr>
        <p:xfrm>
          <a:off x="1936724" y="1781175"/>
          <a:ext cx="8302073" cy="41186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4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7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1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</a:rPr>
                        <a:t>№ п/п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</a:rPr>
                        <a:t>Класс условий труда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</a:rPr>
                        <a:t>Подкласс условий труда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50" dirty="0">
                          <a:effectLst/>
                        </a:rPr>
                        <a:t>Тариф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1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Опасный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4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8%</a:t>
                      </a:r>
                      <a:endParaRPr lang="ru-RU" sz="11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 2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Вредный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3.4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7%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3.3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6%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4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3.2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4%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5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3.1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2%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6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Допустимый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2</a:t>
                      </a:r>
                      <a:endParaRPr lang="ru-RU" sz="11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0%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7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Оптимальный</a:t>
                      </a:r>
                      <a:endParaRPr lang="ru-RU" sz="11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>
                          <a:effectLst/>
                        </a:rPr>
                        <a:t>1</a:t>
                      </a:r>
                      <a:endParaRPr lang="ru-RU" sz="1100" kern="5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</a:rPr>
                        <a:t>0%</a:t>
                      </a:r>
                      <a:endParaRPr lang="ru-RU" sz="1100" kern="50" dirty="0">
                        <a:effectLst/>
                        <a:latin typeface="Times New Roman" panose="02020603050405020304" pitchFamily="18" charset="0"/>
                        <a:ea typeface="Lucida Sans Unicode" panose="020B06020305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A164E3-1F27-FFC4-BEC4-6FC5002F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7818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112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038" y="402812"/>
            <a:ext cx="9946391" cy="62268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Вместе мы будем сильнее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2984739"/>
            <a:ext cx="9601200" cy="759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/>
              <a:t>Спасибо за внимание!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E7786F-5022-AFF9-EEC0-51F47546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66444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84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9968" y="450938"/>
            <a:ext cx="9601200" cy="62268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8620" y="1568997"/>
            <a:ext cx="7417629" cy="4020920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altLang="ru-RU" sz="5600" dirty="0">
                <a:hlinkClick r:id="rId2" action="ppaction://hlinksldjump"/>
              </a:rPr>
              <a:t>Правовое основание осуществления деятельности</a:t>
            </a:r>
            <a:r>
              <a:rPr lang="ru-RU" alt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AutoNum type="arabicPeriod"/>
            </a:pPr>
            <a:r>
              <a:rPr lang="ru-RU" sz="5600" dirty="0">
                <a:hlinkClick r:id="rId3" action="ppaction://hlinksldjump"/>
              </a:rPr>
              <a:t>Цели и задачи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5600" dirty="0">
                <a:hlinkClick r:id="rId4" action="ppaction://hlinksldjump"/>
              </a:rPr>
              <a:t>Структура испытательного лабораторного центра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5600" dirty="0">
                <a:hlinkClick r:id="rId5" action="ppaction://hlinksldjump"/>
              </a:rPr>
              <a:t>Виды оказываемых услуг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AutoNum type="arabicPeriod"/>
            </a:pPr>
            <a:r>
              <a:rPr lang="ru-RU" altLang="ru-RU" sz="5600" dirty="0">
                <a:hlinkClick r:id="rId6" action="ppaction://hlinksldjump"/>
              </a:rPr>
              <a:t>Нормативные документы</a:t>
            </a:r>
            <a:r>
              <a:rPr lang="ru-RU" alt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AutoNum type="arabicPeriod"/>
            </a:pPr>
            <a:r>
              <a:rPr lang="ru-RU" sz="5600" dirty="0">
                <a:hlinkClick r:id="rId7" action="ppaction://hlinksldjump"/>
              </a:rPr>
              <a:t>Требования к аккредитованным лицам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AutoNum type="arabicPeriod"/>
            </a:pPr>
            <a:r>
              <a:rPr lang="ru-RU" sz="5600" dirty="0">
                <a:hlinkClick r:id="rId8" action="ppaction://hlinksldjump"/>
              </a:rPr>
              <a:t>Порядок оказания услуг (СОУТ, ПК, СУОТ ОПР);</a:t>
            </a:r>
            <a:endParaRPr lang="ru-RU" sz="5600" dirty="0"/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5600" dirty="0">
                <a:hlinkClick r:id="rId9" action="ppaction://hlinksldjump"/>
              </a:rPr>
              <a:t>Документы необходимые для оказания услуг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5600" dirty="0">
                <a:hlinkClick r:id="rId10" action="ppaction://hlinksldjump"/>
              </a:rPr>
              <a:t>Итоговые документы которые выдаем Заказчикам</a:t>
            </a:r>
            <a:r>
              <a:rPr lang="ru-RU" sz="5600" dirty="0"/>
              <a:t>;</a:t>
            </a:r>
          </a:p>
          <a:p>
            <a:pPr marL="457200" indent="-457200">
              <a:lnSpc>
                <a:spcPct val="134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5600" dirty="0">
                <a:hlinkClick r:id="rId11" action="ppaction://hlinksldjump"/>
              </a:rPr>
              <a:t>Гарантии и компенсации по результатам СОУТ; </a:t>
            </a: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947FC2-BF3E-AD45-5039-D48DA3CE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03022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51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328" y="514956"/>
            <a:ext cx="10537672" cy="622683"/>
          </a:xfrm>
        </p:spPr>
        <p:txBody>
          <a:bodyPr>
            <a:noAutofit/>
          </a:bodyPr>
          <a:lstStyle/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1. Правовое основание осуществления деятельности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638" y="1614616"/>
            <a:ext cx="10050162" cy="36043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r>
              <a:rPr lang="ru-RU" altLang="ru-RU" sz="2400" b="1" kern="0" dirty="0"/>
              <a:t>Устав Торгово-промышленной палаты Чувашской Республики (редакция от 2021 г.)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endParaRPr lang="ru-RU" altLang="ru-RU" sz="2400" b="1" kern="0" dirty="0"/>
          </a:p>
          <a:p>
            <a:pPr marL="0" indent="0" algn="just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r>
              <a:rPr lang="ru-RU" altLang="ru-RU" sz="2400" b="1" kern="0" dirty="0"/>
              <a:t>Статья 13 п. 39 </a:t>
            </a:r>
            <a:r>
              <a:rPr lang="ru-RU" sz="2400" dirty="0"/>
              <a:t>Оказывает услуги в области охраны труда, специальной оценки условий труда с последующей сертификацией работ по охране труда в организациях, обучает работодателей и работников вопросам охраны труда, проводит измерение факторов производственной среды и трудового процесса, охраны окружающей среды.  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0774FF-A225-ABF1-DA82-75CC4F563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24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7647" y="468603"/>
            <a:ext cx="9601200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2. 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981" y="1614616"/>
            <a:ext cx="10739887" cy="4252784"/>
          </a:xfrm>
        </p:spPr>
        <p:txBody>
          <a:bodyPr/>
          <a:lstStyle/>
          <a:p>
            <a:pPr algn="just"/>
            <a:r>
              <a:rPr lang="ru-RU" sz="2400" b="1" dirty="0"/>
              <a:t>Цель: </a:t>
            </a:r>
            <a:r>
              <a:rPr lang="ru-RU" sz="2400" dirty="0"/>
              <a:t>проведение</a:t>
            </a:r>
            <a:r>
              <a:rPr lang="ru-RU" sz="2400" b="1" dirty="0"/>
              <a:t> </a:t>
            </a:r>
            <a:r>
              <a:rPr lang="ru-RU" sz="2400" dirty="0"/>
              <a:t>на всех рабочих местах Чувашской Республики СОУТ, ОПР для установления соответствия условий труда нормам в области охраны труда, а в ходе выявления несоответствий назначения соответствующих гарантий и компенсаций работникам, выдачу СИЗ, установление размера дополнительного тарифа страховых взносов в ПФР.</a:t>
            </a:r>
          </a:p>
          <a:p>
            <a:r>
              <a:rPr lang="ru-RU" sz="2400" b="1" dirty="0"/>
              <a:t>Задачи: </a:t>
            </a:r>
            <a:r>
              <a:rPr lang="ru-RU" sz="2400" dirty="0"/>
              <a:t>завоевание рынка на территории Чувашской Республики.</a:t>
            </a:r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2F1C75-5EA6-4E26-BB07-B6BBBD4F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095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4599" y="516100"/>
            <a:ext cx="10127886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3. Структура испытательного лабораторного центра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78009" y="1642936"/>
            <a:ext cx="3212757" cy="106010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Президент ТПП ЧР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5477" y="3868061"/>
            <a:ext cx="2519235" cy="132670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Организационный отдел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33567" y="3899691"/>
            <a:ext cx="2485762" cy="129507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Испытательный лабораторный центр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62578" y="3868061"/>
            <a:ext cx="2051222" cy="132670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Бухгалтерия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394227" y="3871421"/>
            <a:ext cx="2018270" cy="1323343"/>
          </a:xfrm>
          <a:prstGeom prst="roundRect">
            <a:avLst/>
          </a:prstGeom>
          <a:solidFill>
            <a:schemeClr val="tx1">
              <a:lumMod val="20000"/>
              <a:lumOff val="8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Комитет по качеству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4908719" y="3222357"/>
            <a:ext cx="304800" cy="649064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280086" y="3063715"/>
            <a:ext cx="11582399" cy="309950"/>
          </a:xfrm>
          <a:prstGeom prst="mathMinus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734599" y="3198006"/>
            <a:ext cx="330500" cy="670055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7595285" y="3198006"/>
            <a:ext cx="296564" cy="673415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0131514" y="3198006"/>
            <a:ext cx="271848" cy="670055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войная стрелка влево/вправо 24"/>
          <p:cNvSpPr/>
          <p:nvPr/>
        </p:nvSpPr>
        <p:spPr>
          <a:xfrm>
            <a:off x="3124712" y="4464524"/>
            <a:ext cx="795467" cy="272233"/>
          </a:xfrm>
          <a:prstGeom prst="left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войная стрелка влево/вправо 25"/>
          <p:cNvSpPr/>
          <p:nvPr/>
        </p:nvSpPr>
        <p:spPr>
          <a:xfrm>
            <a:off x="6419329" y="4464524"/>
            <a:ext cx="543249" cy="272233"/>
          </a:xfrm>
          <a:prstGeom prst="left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ыгнутая вверх стрелка 27"/>
          <p:cNvSpPr/>
          <p:nvPr/>
        </p:nvSpPr>
        <p:spPr>
          <a:xfrm rot="10800000">
            <a:off x="5074508" y="5194764"/>
            <a:ext cx="5412517" cy="991851"/>
          </a:xfrm>
          <a:prstGeom prst="curvedDownArrow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Минус 28"/>
          <p:cNvSpPr/>
          <p:nvPr/>
        </p:nvSpPr>
        <p:spPr>
          <a:xfrm rot="5400000">
            <a:off x="5534281" y="2693382"/>
            <a:ext cx="700214" cy="519769"/>
          </a:xfrm>
          <a:prstGeom prst="mathMinus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00944" y="5486228"/>
            <a:ext cx="2519235" cy="813499"/>
          </a:xfrm>
          <a:prstGeom prst="roundRect">
            <a:avLst/>
          </a:prstGeom>
          <a:solidFill>
            <a:srgbClr val="92D050"/>
          </a:solidFill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АНО ВО «ШДО»</a:t>
            </a:r>
          </a:p>
        </p:txBody>
      </p:sp>
      <p:sp>
        <p:nvSpPr>
          <p:cNvPr id="22" name="Двойная стрелка влево/вправо 21"/>
          <p:cNvSpPr/>
          <p:nvPr/>
        </p:nvSpPr>
        <p:spPr>
          <a:xfrm rot="19177187">
            <a:off x="3467900" y="5148200"/>
            <a:ext cx="543249" cy="272233"/>
          </a:xfrm>
          <a:prstGeom prst="leftRightArrow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0B00E4-F3B3-B065-8257-D1163A5D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19769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2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7197" y="532293"/>
            <a:ext cx="10020532" cy="622683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 Виды оказываемых услуг (аккредитуемые)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865" y="1430585"/>
            <a:ext cx="3388706" cy="829535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Специальная оценка условий труда (далее-СОУТ)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25979" y="1309816"/>
            <a:ext cx="5671750" cy="829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ru-RU" dirty="0"/>
              <a:t>Производственный контроль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</a:pPr>
            <a:r>
              <a:rPr lang="ru-RU" dirty="0"/>
              <a:t>(далее-ПК)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/>
          <a:srcRect l="23108" t="5405" r="22162" b="26366"/>
          <a:stretch/>
        </p:blipFill>
        <p:spPr>
          <a:xfrm>
            <a:off x="6025978" y="2339546"/>
            <a:ext cx="5671751" cy="3873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/>
          <a:srcRect l="34662" t="14093" r="33987" b="29153"/>
          <a:stretch/>
        </p:blipFill>
        <p:spPr>
          <a:xfrm>
            <a:off x="700215" y="2339546"/>
            <a:ext cx="4011828" cy="4128647"/>
          </a:xfrm>
          <a:prstGeom prst="rect">
            <a:avLst/>
          </a:prstGeom>
        </p:spPr>
      </p:pic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B72540-C433-5FC0-CB27-D19DB698D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94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4414" y="530057"/>
            <a:ext cx="9601200" cy="52155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4. Виды оказываемых услуг (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неаккредитуемые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926757" y="1347788"/>
            <a:ext cx="4724400" cy="670482"/>
          </a:xfrm>
        </p:spPr>
        <p:txBody>
          <a:bodyPr/>
          <a:lstStyle/>
          <a:p>
            <a:pPr algn="ctr"/>
            <a:r>
              <a:rPr lang="ru-RU" sz="2400" dirty="0"/>
              <a:t>Система управления охраной труда (далее-СУОТ)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3275644"/>
              </p:ext>
            </p:extLst>
          </p:nvPr>
        </p:nvGraphicFramePr>
        <p:xfrm>
          <a:off x="613390" y="2171700"/>
          <a:ext cx="4757351" cy="403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525014" y="1389107"/>
            <a:ext cx="4443984" cy="629163"/>
          </a:xfrm>
        </p:spPr>
        <p:txBody>
          <a:bodyPr/>
          <a:lstStyle/>
          <a:p>
            <a:pPr algn="ctr"/>
            <a:r>
              <a:rPr lang="ru-RU" sz="2400" dirty="0"/>
              <a:t>Оценка профессиональных рисков (далее-ОПР)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44566343"/>
              </p:ext>
            </p:extLst>
          </p:nvPr>
        </p:nvGraphicFramePr>
        <p:xfrm>
          <a:off x="6624638" y="2171700"/>
          <a:ext cx="4443412" cy="3907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881A37A-1B59-6B25-D1A0-419A079F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1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897" y="569344"/>
            <a:ext cx="9601200" cy="513382"/>
          </a:xfrm>
        </p:spPr>
        <p:txBody>
          <a:bodyPr>
            <a:normAutofit/>
          </a:bodyPr>
          <a:lstStyle/>
          <a:p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5. Нормативные документы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470" y="1530841"/>
            <a:ext cx="10289059" cy="475781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700" dirty="0"/>
              <a:t>«Трудовой кодекс Российской Федерации» от 30.12.2001 № 197-ФЗ;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Федеральный закон от 28.12.2013 года №426-ФЗ «О специальной оценке условий труда»;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Приказ Минтруда России от 24.01.2014 № 33н «Об утверждении Методики проведения специальной оценки условий труда, 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Приказ Минэкономразвития России от 26.10.2020 № 707 «Об утверждении критериев аккредитации и перечня документов, подтверждающих соответствие заявителя, аккредитованного лица критериям аккредитации»;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Приказ Минэкономразвития России от 24.10.2020 № 704 «Об утверждении Положения о составе сведений о результатах деятельности аккредитованных лиц, об изменениях состава их работников и о компетентности этих работников, об изменениях технической оснащенности, представляемых аккредитованными лицами в Федеральную службу по аккредитации, порядке и сроках представления аккредитованными лицами таких сведений в Федеральную службу по аккредитации»;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Приказ Минтруда России от 29.10.2021 № 776н «Об утверждении Примерного положения о системе управления охраной труда»;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700" dirty="0"/>
              <a:t>Приказ Минтруда России от 28.12.2021 № 926 «Об утверждении Рекомендаций по выбору методов оценки уровней профессиональных рисков и по снижению уровней таких рисков».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BC5CE-C3FC-D444-DCA2-D531471E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583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670" y="550921"/>
            <a:ext cx="9601200" cy="62268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6. Требования к аккредитованным лицам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639330"/>
            <a:ext cx="9601200" cy="42280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Критерии аккредитации: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СМК, руководство по качеству (документооборот);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Персонал (навыки, квалификация, образование, опыт 1 год);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Помещение;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Оборудование (включенное в </a:t>
            </a:r>
            <a:r>
              <a:rPr lang="ru-RU" dirty="0" err="1"/>
              <a:t>Госреестр</a:t>
            </a:r>
            <a:r>
              <a:rPr lang="ru-RU" dirty="0"/>
              <a:t> СИ).</a:t>
            </a:r>
          </a:p>
          <a:p>
            <a:pPr marL="0" indent="0" algn="just">
              <a:buNone/>
            </a:pPr>
            <a:r>
              <a:rPr lang="ru-RU" altLang="ru-RU" b="1" dirty="0"/>
              <a:t>Организация оказывающая услуги по СОУТ:</a:t>
            </a:r>
            <a:endParaRPr lang="ru-RU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Аккредитованная лаборатория (область аккредитации соответствующая требованиям ФЗ №426);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5 экспертов по СОУТ (1 врач гигиенист).</a:t>
            </a:r>
            <a:endParaRPr lang="ru-RU" altLang="ru-RU" dirty="0"/>
          </a:p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3079AE-7347-BDBF-41EA-3BC203EA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95708" y="6453386"/>
            <a:ext cx="1596292" cy="404614"/>
          </a:xfrm>
        </p:spPr>
        <p:txBody>
          <a:bodyPr/>
          <a:lstStyle/>
          <a:p>
            <a:fld id="{E6B385E7-E24E-4C0E-B24D-FB6E1A3DFE9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146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Другая 2">
      <a:dk1>
        <a:srgbClr val="17365D"/>
      </a:dk1>
      <a:lt1>
        <a:sysClr val="window" lastClr="FFFFFF"/>
      </a:lt1>
      <a:dk2>
        <a:srgbClr val="1F497D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Microsoft PowerPoint" id="{EBDD4D9B-39F7-4450-B844-2CEF811F54C9}" vid="{99C8D5F3-FB6F-4091-80C1-EA005D395E9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697</TotalTime>
  <Words>1871</Words>
  <Application>Microsoft Office PowerPoint</Application>
  <PresentationFormat>Широкоэкранный</PresentationFormat>
  <Paragraphs>363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Times New Roman</vt:lpstr>
      <vt:lpstr>Wingdings</vt:lpstr>
      <vt:lpstr>Crop</vt:lpstr>
      <vt:lpstr>Торгово-промышленная палата Чувашской республики</vt:lpstr>
      <vt:lpstr>Содержание</vt:lpstr>
      <vt:lpstr>1. Правовое основание осуществления деятельности</vt:lpstr>
      <vt:lpstr>2. Цели и задачи</vt:lpstr>
      <vt:lpstr>3. Структура испытательного лабораторного центра</vt:lpstr>
      <vt:lpstr>4. Виды оказываемых услуг (аккредитуемые) </vt:lpstr>
      <vt:lpstr>4. Виды оказываемых услуг (неаккредитуемые)</vt:lpstr>
      <vt:lpstr>5. Нормативные документы</vt:lpstr>
      <vt:lpstr>6. Требования к аккредитованным лицам</vt:lpstr>
      <vt:lpstr>7. Порядок оказания услуг (СОУТ, ПК)</vt:lpstr>
      <vt:lpstr>7. Порядок оказания услуг (СУОТ, ОПР)</vt:lpstr>
      <vt:lpstr>8. Документы необходимые для оказания услуг</vt:lpstr>
      <vt:lpstr>8. Документы необходимые для оказания услуг</vt:lpstr>
      <vt:lpstr>9. Итоговые документы которые выдаем Заказчикам</vt:lpstr>
      <vt:lpstr>9. Итоговые документы которые выдаем Заказчикам</vt:lpstr>
      <vt:lpstr>9. Итоговые документы которые выдаем Заказчикам</vt:lpstr>
      <vt:lpstr>10. Гарантии и компенсации по результатам СОУТ</vt:lpstr>
      <vt:lpstr>10. Гарантии и компенсации по результатам СОУТ</vt:lpstr>
      <vt:lpstr>Вместе мы будем сильнее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Наталья</cp:lastModifiedBy>
  <cp:revision>154</cp:revision>
  <dcterms:created xsi:type="dcterms:W3CDTF">2023-01-24T12:15:21Z</dcterms:created>
  <dcterms:modified xsi:type="dcterms:W3CDTF">2023-03-13T10:58:10Z</dcterms:modified>
</cp:coreProperties>
</file>